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8" r:id="rId3"/>
    <p:sldId id="262" r:id="rId4"/>
    <p:sldId id="257" r:id="rId5"/>
    <p:sldId id="269" r:id="rId6"/>
    <p:sldId id="270" r:id="rId7"/>
    <p:sldId id="258" r:id="rId8"/>
    <p:sldId id="260" r:id="rId9"/>
    <p:sldId id="271" r:id="rId10"/>
    <p:sldId id="261" r:id="rId11"/>
    <p:sldId id="276" r:id="rId12"/>
    <p:sldId id="278" r:id="rId13"/>
    <p:sldId id="272" r:id="rId14"/>
    <p:sldId id="279" r:id="rId15"/>
    <p:sldId id="263" r:id="rId16"/>
    <p:sldId id="264" r:id="rId17"/>
    <p:sldId id="273" r:id="rId18"/>
    <p:sldId id="265" r:id="rId19"/>
    <p:sldId id="277" r:id="rId20"/>
    <p:sldId id="267" r:id="rId21"/>
    <p:sldId id="275" r:id="rId22"/>
    <p:sldId id="280" r:id="rId23"/>
    <p:sldId id="274"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ata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ata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ata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ata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8.png"/></Relationships>
</file>

<file path=ppt/diagrams/_rels/data4.xml.rels><?xml version="1.0" encoding="UTF-8" standalone="yes"?>
<Relationships xmlns="http://schemas.openxmlformats.org/package/2006/relationships"><Relationship Id="rId1" Type="http://schemas.openxmlformats.org/officeDocument/2006/relationships/image" Target="../media/image4.png"/></Relationships>
</file>

<file path=ppt/diagrams/_rels/data5.xml.rels><?xml version="1.0" encoding="UTF-8" standalone="yes"?>
<Relationships xmlns="http://schemas.openxmlformats.org/package/2006/relationships"><Relationship Id="rId1" Type="http://schemas.openxmlformats.org/officeDocument/2006/relationships/image" Target="../media/image5.png"/></Relationships>
</file>

<file path=ppt/diagrams/_rels/data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diagrams/_rels/data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mon.gov.ua/storage/app/media/zagalna%20serednya/Svidotstvo_A5_PRESS.pdf" TargetMode="External"/><Relationship Id="rId1" Type="http://schemas.openxmlformats.org/officeDocument/2006/relationships/hyperlink" Target="https://mon.gov.ua/ua/news/u-mon-pidgotuvali-novu-model-ocinyuvannya-dlya-pershih-klasiv" TargetMode="External"/><Relationship Id="rId5" Type="http://schemas.openxmlformats.org/officeDocument/2006/relationships/image" Target="../media/image21.png"/><Relationship Id="rId4" Type="http://schemas.openxmlformats.org/officeDocument/2006/relationships/image" Target="../media/image20.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rawing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5.png"/></Relationships>
</file>

<file path=ppt/diagrams/_rels/drawing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mon.gov.ua/storage/app/media/zagalna%20serednya/Svidotstvo_A5_PRESS.pdf" TargetMode="External"/><Relationship Id="rId1" Type="http://schemas.openxmlformats.org/officeDocument/2006/relationships/hyperlink" Target="https://mon.gov.ua/ua/news/u-mon-pidgotuvali-novu-model-ocinyuvannya-dlya-pershih-klasiv" TargetMode="External"/><Relationship Id="rId5"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B8F879-2094-4A57-A97A-07267C76A7FD}" type="doc">
      <dgm:prSet loTypeId="urn:microsoft.com/office/officeart/2005/8/layout/vList5" loCatId="list" qsTypeId="urn:microsoft.com/office/officeart/2005/8/quickstyle/simple1" qsCatId="simple" csTypeId="urn:microsoft.com/office/officeart/2005/8/colors/colorful4" csCatId="colorful"/>
      <dgm:spPr/>
      <dgm:t>
        <a:bodyPr/>
        <a:lstStyle/>
        <a:p>
          <a:endParaRPr lang="ru-RU"/>
        </a:p>
      </dgm:t>
    </dgm:pt>
    <dgm:pt modelId="{C34E6D9D-9019-4972-AF5F-7D5D119DC58F}">
      <dgm:prSet/>
      <dgm:spPr/>
      <dgm:t>
        <a:bodyPr/>
        <a:lstStyle/>
        <a:p>
          <a:pPr rtl="0"/>
          <a:r>
            <a:rPr lang="ru-RU" dirty="0">
              <a:latin typeface="Times New Roman" panose="02020603050405020304" pitchFamily="18" charset="0"/>
              <a:cs typeface="Times New Roman" panose="02020603050405020304" pitchFamily="18" charset="0"/>
            </a:rPr>
            <a:t>Нова українська школа – це ключова реформа Міністерства освіти і науки. Головна мета – створити школу, в якій буде приємно навчатись і яка даватиме учням не тільки знання, як це відбувається зараз, а й уміння застосовувати їх у повсякденному житті.</a:t>
          </a:r>
        </a:p>
      </dgm:t>
    </dgm:pt>
    <dgm:pt modelId="{0D8366C1-1B21-4232-8C97-F8B38211B481}" type="parTrans" cxnId="{F9038CDB-F3EC-4577-B176-3C3C73AA7FE4}">
      <dgm:prSet/>
      <dgm:spPr/>
      <dgm:t>
        <a:bodyPr/>
        <a:lstStyle/>
        <a:p>
          <a:endParaRPr lang="ru-RU"/>
        </a:p>
      </dgm:t>
    </dgm:pt>
    <dgm:pt modelId="{B096AF53-A94B-4C90-ADD5-DE63B0C54CF1}" type="sibTrans" cxnId="{F9038CDB-F3EC-4577-B176-3C3C73AA7FE4}">
      <dgm:prSet/>
      <dgm:spPr/>
      <dgm:t>
        <a:bodyPr/>
        <a:lstStyle/>
        <a:p>
          <a:endParaRPr lang="ru-RU"/>
        </a:p>
      </dgm:t>
    </dgm:pt>
    <dgm:pt modelId="{9EF05A5C-F308-4C85-9B9C-920839D26D79}">
      <dgm:prSet/>
      <dgm:spPr/>
      <dgm:t>
        <a:bodyPr/>
        <a:lstStyle/>
        <a:p>
          <a:pPr rtl="0"/>
          <a:r>
            <a:rPr lang="ru-RU" dirty="0">
              <a:latin typeface="Times New Roman" panose="02020603050405020304" pitchFamily="18" charset="0"/>
              <a:cs typeface="Times New Roman" panose="02020603050405020304" pitchFamily="18" charset="0"/>
            </a:rPr>
            <a:t>НУШ – це школа, до якої приємно ходити учням. Тут прислухаються до їхньої думки, вчать критично мислити, не боятись висловлювати власну думку та бути відповідальними громадянами. Водночас батькам теж подобається відвідувати цю школу, адже тут панують співпраця та взаєморозуміння.</a:t>
          </a:r>
        </a:p>
      </dgm:t>
    </dgm:pt>
    <dgm:pt modelId="{FE3A65A3-E8CE-44DB-B0C9-DAE5A5D461B7}" type="parTrans" cxnId="{DFC4BBED-E76B-4852-AA2D-6720F038E87E}">
      <dgm:prSet/>
      <dgm:spPr/>
      <dgm:t>
        <a:bodyPr/>
        <a:lstStyle/>
        <a:p>
          <a:endParaRPr lang="ru-RU"/>
        </a:p>
      </dgm:t>
    </dgm:pt>
    <dgm:pt modelId="{1DE11769-3832-4253-8459-77DF33A1050F}" type="sibTrans" cxnId="{DFC4BBED-E76B-4852-AA2D-6720F038E87E}">
      <dgm:prSet/>
      <dgm:spPr/>
      <dgm:t>
        <a:bodyPr/>
        <a:lstStyle/>
        <a:p>
          <a:endParaRPr lang="ru-RU"/>
        </a:p>
      </dgm:t>
    </dgm:pt>
    <dgm:pt modelId="{1EEED466-01F9-49EF-8D9F-7E8282E95FFD}" type="pres">
      <dgm:prSet presAssocID="{F3B8F879-2094-4A57-A97A-07267C76A7FD}" presName="Name0" presStyleCnt="0">
        <dgm:presLayoutVars>
          <dgm:dir/>
          <dgm:animLvl val="lvl"/>
          <dgm:resizeHandles val="exact"/>
        </dgm:presLayoutVars>
      </dgm:prSet>
      <dgm:spPr/>
    </dgm:pt>
    <dgm:pt modelId="{04CC8F0F-B10C-41E7-B5F4-3616D012951B}" type="pres">
      <dgm:prSet presAssocID="{C34E6D9D-9019-4972-AF5F-7D5D119DC58F}" presName="linNode" presStyleCnt="0"/>
      <dgm:spPr/>
    </dgm:pt>
    <dgm:pt modelId="{01A0AA48-649C-4AA9-ADED-4A11D5FC8C99}" type="pres">
      <dgm:prSet presAssocID="{C34E6D9D-9019-4972-AF5F-7D5D119DC58F}" presName="parentText" presStyleLbl="node1" presStyleIdx="0" presStyleCnt="1">
        <dgm:presLayoutVars>
          <dgm:chMax val="1"/>
          <dgm:bulletEnabled val="1"/>
        </dgm:presLayoutVars>
      </dgm:prSet>
      <dgm:spPr/>
    </dgm:pt>
    <dgm:pt modelId="{4227B599-CB61-42D3-9537-3CDEBAAE1DED}" type="pres">
      <dgm:prSet presAssocID="{C34E6D9D-9019-4972-AF5F-7D5D119DC58F}" presName="descendantText" presStyleLbl="alignAccFollowNode1" presStyleIdx="0" presStyleCnt="1">
        <dgm:presLayoutVars>
          <dgm:bulletEnabled val="1"/>
        </dgm:presLayoutVars>
      </dgm:prSet>
      <dgm:spPr/>
    </dgm:pt>
  </dgm:ptLst>
  <dgm:cxnLst>
    <dgm:cxn modelId="{1677BA4E-DACA-4B0F-9286-9E3443082507}" type="presOf" srcId="{F3B8F879-2094-4A57-A97A-07267C76A7FD}" destId="{1EEED466-01F9-49EF-8D9F-7E8282E95FFD}" srcOrd="0" destOrd="0" presId="urn:microsoft.com/office/officeart/2005/8/layout/vList5"/>
    <dgm:cxn modelId="{F88D1C50-C393-4BE7-8E15-0068F22CB3F4}" type="presOf" srcId="{9EF05A5C-F308-4C85-9B9C-920839D26D79}" destId="{4227B599-CB61-42D3-9537-3CDEBAAE1DED}" srcOrd="0" destOrd="0" presId="urn:microsoft.com/office/officeart/2005/8/layout/vList5"/>
    <dgm:cxn modelId="{CB72CDBD-6EE2-42B2-8743-CDD515868258}" type="presOf" srcId="{C34E6D9D-9019-4972-AF5F-7D5D119DC58F}" destId="{01A0AA48-649C-4AA9-ADED-4A11D5FC8C99}" srcOrd="0" destOrd="0" presId="urn:microsoft.com/office/officeart/2005/8/layout/vList5"/>
    <dgm:cxn modelId="{F9038CDB-F3EC-4577-B176-3C3C73AA7FE4}" srcId="{F3B8F879-2094-4A57-A97A-07267C76A7FD}" destId="{C34E6D9D-9019-4972-AF5F-7D5D119DC58F}" srcOrd="0" destOrd="0" parTransId="{0D8366C1-1B21-4232-8C97-F8B38211B481}" sibTransId="{B096AF53-A94B-4C90-ADD5-DE63B0C54CF1}"/>
    <dgm:cxn modelId="{DFC4BBED-E76B-4852-AA2D-6720F038E87E}" srcId="{C34E6D9D-9019-4972-AF5F-7D5D119DC58F}" destId="{9EF05A5C-F308-4C85-9B9C-920839D26D79}" srcOrd="0" destOrd="0" parTransId="{FE3A65A3-E8CE-44DB-B0C9-DAE5A5D461B7}" sibTransId="{1DE11769-3832-4253-8459-77DF33A1050F}"/>
    <dgm:cxn modelId="{F448B924-A9C8-458E-8676-B09A0F38F6CD}" type="presParOf" srcId="{1EEED466-01F9-49EF-8D9F-7E8282E95FFD}" destId="{04CC8F0F-B10C-41E7-B5F4-3616D012951B}" srcOrd="0" destOrd="0" presId="urn:microsoft.com/office/officeart/2005/8/layout/vList5"/>
    <dgm:cxn modelId="{30B6417F-7B85-4B8E-B85E-6B8139562B38}" type="presParOf" srcId="{04CC8F0F-B10C-41E7-B5F4-3616D012951B}" destId="{01A0AA48-649C-4AA9-ADED-4A11D5FC8C99}" srcOrd="0" destOrd="0" presId="urn:microsoft.com/office/officeart/2005/8/layout/vList5"/>
    <dgm:cxn modelId="{30CF1197-2163-4404-A45E-B7E2E72E9354}" type="presParOf" srcId="{04CC8F0F-B10C-41E7-B5F4-3616D012951B}" destId="{4227B599-CB61-42D3-9537-3CDEBAAE1DE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ADA80B-73FF-4240-B3FA-5B177A705AFE}" type="doc">
      <dgm:prSet loTypeId="urn:microsoft.com/office/officeart/2005/8/layout/hList7" loCatId="list" qsTypeId="urn:microsoft.com/office/officeart/2005/8/quickstyle/simple1" qsCatId="simple" csTypeId="urn:microsoft.com/office/officeart/2005/8/colors/accent6_3" csCatId="accent6" phldr="1"/>
      <dgm:spPr/>
      <dgm:t>
        <a:bodyPr/>
        <a:lstStyle/>
        <a:p>
          <a:endParaRPr lang="ru-RU"/>
        </a:p>
      </dgm:t>
    </dgm:pt>
    <dgm:pt modelId="{88DA7CEF-BA4F-4574-B47F-FA961DE09803}">
      <dgm:prSet/>
      <dgm:spPr/>
      <dgm:t>
        <a:bodyPr/>
        <a:lstStyle/>
        <a:p>
          <a:pPr>
            <a:buSzPts val="1000"/>
            <a:buFont typeface="Symbol" panose="05050102010706020507" pitchFamily="18" charset="2"/>
            <a:buChar char=""/>
          </a:pPr>
          <a:r>
            <a:rPr lang="ru-RU" dirty="0" err="1"/>
            <a:t>Недоліки</a:t>
          </a:r>
          <a:r>
            <a:rPr lang="ru-RU" dirty="0"/>
            <a:t> в </a:t>
          </a:r>
          <a:r>
            <a:rPr lang="ru-RU" dirty="0" err="1"/>
            <a:t>оцінюванні</a:t>
          </a:r>
          <a:r>
            <a:rPr lang="ru-RU" dirty="0"/>
            <a:t>. </a:t>
          </a:r>
          <a:r>
            <a:rPr lang="ru-RU" dirty="0" err="1"/>
            <a:t>Зміни</a:t>
          </a:r>
          <a:r>
            <a:rPr lang="ru-RU" dirty="0"/>
            <a:t> в </a:t>
          </a:r>
          <a:r>
            <a:rPr lang="ru-RU" dirty="0" err="1"/>
            <a:t>системі</a:t>
          </a:r>
          <a:r>
            <a:rPr lang="ru-RU" dirty="0"/>
            <a:t> </a:t>
          </a:r>
          <a:r>
            <a:rPr lang="ru-RU" dirty="0" err="1"/>
            <a:t>оцінювання</a:t>
          </a:r>
          <a:r>
            <a:rPr lang="ru-RU" dirty="0"/>
            <a:t> </a:t>
          </a:r>
          <a:r>
            <a:rPr lang="ru-RU" dirty="0" err="1"/>
            <a:t>можуть</a:t>
          </a:r>
          <a:r>
            <a:rPr lang="ru-RU" dirty="0"/>
            <a:t> </a:t>
          </a:r>
          <a:r>
            <a:rPr lang="ru-RU" dirty="0" err="1"/>
            <a:t>ускладнити</a:t>
          </a:r>
          <a:r>
            <a:rPr lang="ru-RU" dirty="0"/>
            <a:t> </a:t>
          </a:r>
          <a:r>
            <a:rPr lang="ru-RU" dirty="0" err="1"/>
            <a:t>вибір</a:t>
          </a:r>
          <a:r>
            <a:rPr lang="ru-RU" dirty="0"/>
            <a:t> </a:t>
          </a:r>
          <a:r>
            <a:rPr lang="ru-RU" dirty="0" err="1"/>
            <a:t>учнів</a:t>
          </a:r>
          <a:r>
            <a:rPr lang="ru-RU" dirty="0"/>
            <a:t> для </a:t>
          </a:r>
          <a:r>
            <a:rPr lang="ru-RU" dirty="0" err="1"/>
            <a:t>подальшого</a:t>
          </a:r>
          <a:r>
            <a:rPr lang="ru-RU" dirty="0"/>
            <a:t> </a:t>
          </a:r>
          <a:r>
            <a:rPr lang="ru-RU" dirty="0" err="1"/>
            <a:t>навчання</a:t>
          </a:r>
          <a:r>
            <a:rPr lang="ru-RU" dirty="0"/>
            <a:t>.</a:t>
          </a:r>
        </a:p>
      </dgm:t>
    </dgm:pt>
    <dgm:pt modelId="{F1691604-3D36-4CD0-A325-1A13D36B06AA}" type="parTrans" cxnId="{BBF5B4C9-D79A-4F4B-9522-577499CE9199}">
      <dgm:prSet/>
      <dgm:spPr/>
      <dgm:t>
        <a:bodyPr/>
        <a:lstStyle/>
        <a:p>
          <a:endParaRPr lang="ru-RU"/>
        </a:p>
      </dgm:t>
    </dgm:pt>
    <dgm:pt modelId="{948A9138-045F-453C-B4E8-3501182971A7}" type="sibTrans" cxnId="{BBF5B4C9-D79A-4F4B-9522-577499CE9199}">
      <dgm:prSet/>
      <dgm:spPr/>
      <dgm:t>
        <a:bodyPr/>
        <a:lstStyle/>
        <a:p>
          <a:endParaRPr lang="ru-RU"/>
        </a:p>
      </dgm:t>
    </dgm:pt>
    <dgm:pt modelId="{058F1F96-F4C9-42AA-A1CE-F178DBACAA90}">
      <dgm:prSet/>
      <dgm:spPr/>
      <dgm:t>
        <a:bodyPr/>
        <a:lstStyle/>
        <a:p>
          <a:r>
            <a:rPr lang="ru-RU" dirty="0"/>
            <a:t>НУШ регулярно вносить </a:t>
          </a:r>
          <a:r>
            <a:rPr lang="ru-RU" dirty="0" err="1"/>
            <a:t>зміни</a:t>
          </a:r>
          <a:r>
            <a:rPr lang="ru-RU" dirty="0"/>
            <a:t> до </a:t>
          </a:r>
          <a:r>
            <a:rPr lang="ru-RU" dirty="0" err="1"/>
            <a:t>навчальних</a:t>
          </a:r>
          <a:r>
            <a:rPr lang="ru-RU" dirty="0"/>
            <a:t> </a:t>
          </a:r>
          <a:r>
            <a:rPr lang="ru-RU" dirty="0" err="1"/>
            <a:t>програм</a:t>
          </a:r>
          <a:r>
            <a:rPr lang="ru-RU" dirty="0"/>
            <a:t>, що </a:t>
          </a:r>
          <a:r>
            <a:rPr lang="ru-RU" dirty="0" err="1"/>
            <a:t>ускладнює</a:t>
          </a:r>
          <a:r>
            <a:rPr lang="ru-RU" dirty="0"/>
            <a:t> </a:t>
          </a:r>
          <a:r>
            <a:rPr lang="ru-RU" dirty="0" err="1"/>
            <a:t>планування</a:t>
          </a:r>
          <a:r>
            <a:rPr lang="ru-RU" dirty="0"/>
            <a:t> та </a:t>
          </a:r>
          <a:r>
            <a:rPr lang="ru-RU" dirty="0" err="1"/>
            <a:t>оцінку</a:t>
          </a:r>
          <a:r>
            <a:rPr lang="ru-RU" dirty="0"/>
            <a:t> </a:t>
          </a:r>
          <a:r>
            <a:rPr lang="ru-RU" dirty="0" err="1"/>
            <a:t>успішності</a:t>
          </a:r>
          <a:r>
            <a:rPr lang="ru-RU" dirty="0"/>
            <a:t> </a:t>
          </a:r>
          <a:r>
            <a:rPr lang="ru-RU" dirty="0" err="1"/>
            <a:t>учнів</a:t>
          </a:r>
          <a:endParaRPr lang="ru-RU" dirty="0"/>
        </a:p>
      </dgm:t>
    </dgm:pt>
    <dgm:pt modelId="{8CCB5826-1409-422D-BCE9-9F61AEEABC00}" type="parTrans" cxnId="{6839A154-7EAD-4E71-90FD-BABD980C1245}">
      <dgm:prSet/>
      <dgm:spPr/>
      <dgm:t>
        <a:bodyPr/>
        <a:lstStyle/>
        <a:p>
          <a:endParaRPr lang="ru-RU"/>
        </a:p>
      </dgm:t>
    </dgm:pt>
    <dgm:pt modelId="{2BF35E70-61E0-4B6F-A59A-AC8838CD60CB}" type="sibTrans" cxnId="{6839A154-7EAD-4E71-90FD-BABD980C1245}">
      <dgm:prSet/>
      <dgm:spPr/>
      <dgm:t>
        <a:bodyPr/>
        <a:lstStyle/>
        <a:p>
          <a:endParaRPr lang="ru-RU"/>
        </a:p>
      </dgm:t>
    </dgm:pt>
    <dgm:pt modelId="{7A9DB87A-A2A7-4A86-BE36-E4EA5DE2F002}" type="pres">
      <dgm:prSet presAssocID="{9FADA80B-73FF-4240-B3FA-5B177A705AFE}" presName="Name0" presStyleCnt="0">
        <dgm:presLayoutVars>
          <dgm:dir/>
          <dgm:resizeHandles val="exact"/>
        </dgm:presLayoutVars>
      </dgm:prSet>
      <dgm:spPr/>
    </dgm:pt>
    <dgm:pt modelId="{BDDB441D-68A8-4012-87C6-5C4C3A44877C}" type="pres">
      <dgm:prSet presAssocID="{9FADA80B-73FF-4240-B3FA-5B177A705AFE}" presName="fgShape" presStyleLbl="fgShp" presStyleIdx="0" presStyleCnt="1"/>
      <dgm:spPr/>
    </dgm:pt>
    <dgm:pt modelId="{03E9CF05-7921-433B-BA72-33459DB3F2D7}" type="pres">
      <dgm:prSet presAssocID="{9FADA80B-73FF-4240-B3FA-5B177A705AFE}" presName="linComp" presStyleCnt="0"/>
      <dgm:spPr/>
    </dgm:pt>
    <dgm:pt modelId="{9392EB11-71ED-439B-90EA-74032409ABFE}" type="pres">
      <dgm:prSet presAssocID="{88DA7CEF-BA4F-4574-B47F-FA961DE09803}" presName="compNode" presStyleCnt="0"/>
      <dgm:spPr/>
    </dgm:pt>
    <dgm:pt modelId="{D877A4D5-55C6-44E3-B209-F3CC3C9F699D}" type="pres">
      <dgm:prSet presAssocID="{88DA7CEF-BA4F-4574-B47F-FA961DE09803}" presName="bkgdShape" presStyleLbl="node1" presStyleIdx="0" presStyleCnt="2"/>
      <dgm:spPr/>
    </dgm:pt>
    <dgm:pt modelId="{3220D1DA-9162-4443-95B2-22C303CA8C0C}" type="pres">
      <dgm:prSet presAssocID="{88DA7CEF-BA4F-4574-B47F-FA961DE09803}" presName="nodeTx" presStyleLbl="node1" presStyleIdx="0" presStyleCnt="2">
        <dgm:presLayoutVars>
          <dgm:bulletEnabled val="1"/>
        </dgm:presLayoutVars>
      </dgm:prSet>
      <dgm:spPr/>
    </dgm:pt>
    <dgm:pt modelId="{251B1ABE-343F-40DE-B67C-1949B51C0566}" type="pres">
      <dgm:prSet presAssocID="{88DA7CEF-BA4F-4574-B47F-FA961DE09803}" presName="invisiNode" presStyleLbl="node1" presStyleIdx="0" presStyleCnt="2"/>
      <dgm:spPr/>
    </dgm:pt>
    <dgm:pt modelId="{747944E9-5FED-4F16-B91C-D53D423AA55E}" type="pres">
      <dgm:prSet presAssocID="{88DA7CEF-BA4F-4574-B47F-FA961DE09803}" presName="imagNode" presStyleLbl="fgImgPlace1" presStyleIdx="0" presStyleCnt="2"/>
      <dgm:spPr>
        <a:blipFill rotWithShape="1">
          <a:blip xmlns:r="http://schemas.openxmlformats.org/officeDocument/2006/relationships" r:embed="rId1"/>
          <a:stretch>
            <a:fillRect/>
          </a:stretch>
        </a:blipFill>
      </dgm:spPr>
    </dgm:pt>
    <dgm:pt modelId="{7D1EE14B-068A-474F-8856-5C13DBAA6067}" type="pres">
      <dgm:prSet presAssocID="{948A9138-045F-453C-B4E8-3501182971A7}" presName="sibTrans" presStyleLbl="sibTrans2D1" presStyleIdx="0" presStyleCnt="0"/>
      <dgm:spPr/>
    </dgm:pt>
    <dgm:pt modelId="{CDA73AB2-A738-457E-8931-45DAF87E95EF}" type="pres">
      <dgm:prSet presAssocID="{058F1F96-F4C9-42AA-A1CE-F178DBACAA90}" presName="compNode" presStyleCnt="0"/>
      <dgm:spPr/>
    </dgm:pt>
    <dgm:pt modelId="{8E6EAC0B-B0CA-4DAE-80C0-2C17A153CC73}" type="pres">
      <dgm:prSet presAssocID="{058F1F96-F4C9-42AA-A1CE-F178DBACAA90}" presName="bkgdShape" presStyleLbl="node1" presStyleIdx="1" presStyleCnt="2"/>
      <dgm:spPr/>
    </dgm:pt>
    <dgm:pt modelId="{24E5A6BD-B1DB-46AB-9F3A-9777BBEA390B}" type="pres">
      <dgm:prSet presAssocID="{058F1F96-F4C9-42AA-A1CE-F178DBACAA90}" presName="nodeTx" presStyleLbl="node1" presStyleIdx="1" presStyleCnt="2">
        <dgm:presLayoutVars>
          <dgm:bulletEnabled val="1"/>
        </dgm:presLayoutVars>
      </dgm:prSet>
      <dgm:spPr/>
    </dgm:pt>
    <dgm:pt modelId="{478EDAD2-36F5-4D5E-BBC6-81C6B097359F}" type="pres">
      <dgm:prSet presAssocID="{058F1F96-F4C9-42AA-A1CE-F178DBACAA90}" presName="invisiNode" presStyleLbl="node1" presStyleIdx="1" presStyleCnt="2"/>
      <dgm:spPr/>
    </dgm:pt>
    <dgm:pt modelId="{95CF7B0F-ED4E-48CE-BBD0-EEE381F74F24}" type="pres">
      <dgm:prSet presAssocID="{058F1F96-F4C9-42AA-A1CE-F178DBACAA90}" presName="imagNode" presStyleLbl="fgImgPlace1" presStyleIdx="1" presStyleCnt="2"/>
      <dgm:spPr>
        <a:blipFill rotWithShape="1">
          <a:blip xmlns:r="http://schemas.openxmlformats.org/officeDocument/2006/relationships" r:embed="rId2"/>
          <a:stretch>
            <a:fillRect/>
          </a:stretch>
        </a:blipFill>
      </dgm:spPr>
    </dgm:pt>
  </dgm:ptLst>
  <dgm:cxnLst>
    <dgm:cxn modelId="{4C65F053-D8D4-4D82-823E-2FC746B56790}" type="presOf" srcId="{058F1F96-F4C9-42AA-A1CE-F178DBACAA90}" destId="{8E6EAC0B-B0CA-4DAE-80C0-2C17A153CC73}" srcOrd="0" destOrd="0" presId="urn:microsoft.com/office/officeart/2005/8/layout/hList7"/>
    <dgm:cxn modelId="{6839A154-7EAD-4E71-90FD-BABD980C1245}" srcId="{9FADA80B-73FF-4240-B3FA-5B177A705AFE}" destId="{058F1F96-F4C9-42AA-A1CE-F178DBACAA90}" srcOrd="1" destOrd="0" parTransId="{8CCB5826-1409-422D-BCE9-9F61AEEABC00}" sibTransId="{2BF35E70-61E0-4B6F-A59A-AC8838CD60CB}"/>
    <dgm:cxn modelId="{D50E5497-9020-4ACC-98C7-27162FADDF19}" type="presOf" srcId="{88DA7CEF-BA4F-4574-B47F-FA961DE09803}" destId="{3220D1DA-9162-4443-95B2-22C303CA8C0C}" srcOrd="1" destOrd="0" presId="urn:microsoft.com/office/officeart/2005/8/layout/hList7"/>
    <dgm:cxn modelId="{8F4781A1-F455-4582-905E-6880B6E11129}" type="presOf" srcId="{9FADA80B-73FF-4240-B3FA-5B177A705AFE}" destId="{7A9DB87A-A2A7-4A86-BE36-E4EA5DE2F002}" srcOrd="0" destOrd="0" presId="urn:microsoft.com/office/officeart/2005/8/layout/hList7"/>
    <dgm:cxn modelId="{DED320B1-B612-423B-881A-B52A05FE89A1}" type="presOf" srcId="{948A9138-045F-453C-B4E8-3501182971A7}" destId="{7D1EE14B-068A-474F-8856-5C13DBAA6067}" srcOrd="0" destOrd="0" presId="urn:microsoft.com/office/officeart/2005/8/layout/hList7"/>
    <dgm:cxn modelId="{BBF5B4C9-D79A-4F4B-9522-577499CE9199}" srcId="{9FADA80B-73FF-4240-B3FA-5B177A705AFE}" destId="{88DA7CEF-BA4F-4574-B47F-FA961DE09803}" srcOrd="0" destOrd="0" parTransId="{F1691604-3D36-4CD0-A325-1A13D36B06AA}" sibTransId="{948A9138-045F-453C-B4E8-3501182971A7}"/>
    <dgm:cxn modelId="{769E69E1-F92C-4125-9580-8E2FA6050782}" type="presOf" srcId="{88DA7CEF-BA4F-4574-B47F-FA961DE09803}" destId="{D877A4D5-55C6-44E3-B209-F3CC3C9F699D}" srcOrd="0" destOrd="0" presId="urn:microsoft.com/office/officeart/2005/8/layout/hList7"/>
    <dgm:cxn modelId="{8C388BE6-5C14-46F3-A8FD-B2212ABBF19B}" type="presOf" srcId="{058F1F96-F4C9-42AA-A1CE-F178DBACAA90}" destId="{24E5A6BD-B1DB-46AB-9F3A-9777BBEA390B}" srcOrd="1" destOrd="0" presId="urn:microsoft.com/office/officeart/2005/8/layout/hList7"/>
    <dgm:cxn modelId="{7F9A244C-CD16-4BB3-975E-F3D9CB6574D6}" type="presParOf" srcId="{7A9DB87A-A2A7-4A86-BE36-E4EA5DE2F002}" destId="{BDDB441D-68A8-4012-87C6-5C4C3A44877C}" srcOrd="0" destOrd="0" presId="urn:microsoft.com/office/officeart/2005/8/layout/hList7"/>
    <dgm:cxn modelId="{2EEEF7CC-8C6F-4529-8AC0-76F74FBA49E0}" type="presParOf" srcId="{7A9DB87A-A2A7-4A86-BE36-E4EA5DE2F002}" destId="{03E9CF05-7921-433B-BA72-33459DB3F2D7}" srcOrd="1" destOrd="0" presId="urn:microsoft.com/office/officeart/2005/8/layout/hList7"/>
    <dgm:cxn modelId="{5688502C-6539-49E3-BB8A-EFDDD7199AE4}" type="presParOf" srcId="{03E9CF05-7921-433B-BA72-33459DB3F2D7}" destId="{9392EB11-71ED-439B-90EA-74032409ABFE}" srcOrd="0" destOrd="0" presId="urn:microsoft.com/office/officeart/2005/8/layout/hList7"/>
    <dgm:cxn modelId="{527E0CF0-AC8F-4261-A11F-01303819C93A}" type="presParOf" srcId="{9392EB11-71ED-439B-90EA-74032409ABFE}" destId="{D877A4D5-55C6-44E3-B209-F3CC3C9F699D}" srcOrd="0" destOrd="0" presId="urn:microsoft.com/office/officeart/2005/8/layout/hList7"/>
    <dgm:cxn modelId="{77D176DB-3FCB-4BE2-8128-E0ABBA57F27C}" type="presParOf" srcId="{9392EB11-71ED-439B-90EA-74032409ABFE}" destId="{3220D1DA-9162-4443-95B2-22C303CA8C0C}" srcOrd="1" destOrd="0" presId="urn:microsoft.com/office/officeart/2005/8/layout/hList7"/>
    <dgm:cxn modelId="{705A69CC-C8AC-43F5-BDA6-027026D879AD}" type="presParOf" srcId="{9392EB11-71ED-439B-90EA-74032409ABFE}" destId="{251B1ABE-343F-40DE-B67C-1949B51C0566}" srcOrd="2" destOrd="0" presId="urn:microsoft.com/office/officeart/2005/8/layout/hList7"/>
    <dgm:cxn modelId="{94495E79-7B03-455D-9BD3-2D9CC4C1CEB2}" type="presParOf" srcId="{9392EB11-71ED-439B-90EA-74032409ABFE}" destId="{747944E9-5FED-4F16-B91C-D53D423AA55E}" srcOrd="3" destOrd="0" presId="urn:microsoft.com/office/officeart/2005/8/layout/hList7"/>
    <dgm:cxn modelId="{CAB5F164-30CA-4DD9-ABDD-2FA5BB4C5277}" type="presParOf" srcId="{03E9CF05-7921-433B-BA72-33459DB3F2D7}" destId="{7D1EE14B-068A-474F-8856-5C13DBAA6067}" srcOrd="1" destOrd="0" presId="urn:microsoft.com/office/officeart/2005/8/layout/hList7"/>
    <dgm:cxn modelId="{CBAD29AA-7EA2-4A51-AA83-D2F9A935C1A0}" type="presParOf" srcId="{03E9CF05-7921-433B-BA72-33459DB3F2D7}" destId="{CDA73AB2-A738-457E-8931-45DAF87E95EF}" srcOrd="2" destOrd="0" presId="urn:microsoft.com/office/officeart/2005/8/layout/hList7"/>
    <dgm:cxn modelId="{5B6E95E8-C4B7-4296-ABD1-9E4EBA2A54BF}" type="presParOf" srcId="{CDA73AB2-A738-457E-8931-45DAF87E95EF}" destId="{8E6EAC0B-B0CA-4DAE-80C0-2C17A153CC73}" srcOrd="0" destOrd="0" presId="urn:microsoft.com/office/officeart/2005/8/layout/hList7"/>
    <dgm:cxn modelId="{E7E15719-E0C4-4AFE-A79A-18F95F2F7963}" type="presParOf" srcId="{CDA73AB2-A738-457E-8931-45DAF87E95EF}" destId="{24E5A6BD-B1DB-46AB-9F3A-9777BBEA390B}" srcOrd="1" destOrd="0" presId="urn:microsoft.com/office/officeart/2005/8/layout/hList7"/>
    <dgm:cxn modelId="{2EA085FD-6BFC-4912-A173-D1CF5897C498}" type="presParOf" srcId="{CDA73AB2-A738-457E-8931-45DAF87E95EF}" destId="{478EDAD2-36F5-4D5E-BBC6-81C6B097359F}" srcOrd="2" destOrd="0" presId="urn:microsoft.com/office/officeart/2005/8/layout/hList7"/>
    <dgm:cxn modelId="{093A7606-3E93-4DA7-9A1C-0864E8492967}" type="presParOf" srcId="{CDA73AB2-A738-457E-8931-45DAF87E95EF}" destId="{95CF7B0F-ED4E-48CE-BBD0-EEE381F74F2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8B6FF1-5B02-47AF-8230-7F3F6D425497}" type="doc">
      <dgm:prSet loTypeId="urn:microsoft.com/office/officeart/2005/8/layout/venn1" loCatId="relationship" qsTypeId="urn:microsoft.com/office/officeart/2005/8/quickstyle/simple4" qsCatId="simple" csTypeId="urn:microsoft.com/office/officeart/2005/8/colors/colorful3" csCatId="colorful" phldr="1"/>
      <dgm:spPr/>
      <dgm:t>
        <a:bodyPr/>
        <a:lstStyle/>
        <a:p>
          <a:endParaRPr lang="ru-RU"/>
        </a:p>
      </dgm:t>
    </dgm:pt>
    <dgm:pt modelId="{5FD01203-6939-4CEC-9BC3-1402971E85C1}">
      <dgm:prSet/>
      <dgm:spPr/>
      <dgm:t>
        <a:bodyPr/>
        <a:lstStyle/>
        <a:p>
          <a:pPr rtl="0"/>
          <a:r>
            <a:rPr lang="ru-RU" dirty="0"/>
            <a:t>Введено </a:t>
          </a:r>
          <a:r>
            <a:rPr lang="ru-RU" dirty="0" err="1"/>
            <a:t>багаторівневу</a:t>
          </a:r>
          <a:r>
            <a:rPr lang="ru-RU" dirty="0"/>
            <a:t> </a:t>
          </a:r>
          <a:r>
            <a:rPr lang="ru-RU" dirty="0" err="1"/>
            <a:t>підтримку</a:t>
          </a:r>
          <a:r>
            <a:rPr lang="ru-RU" dirty="0"/>
            <a:t> в </a:t>
          </a:r>
          <a:r>
            <a:rPr lang="ru-RU" dirty="0" err="1"/>
            <a:t>освітньому</a:t>
          </a:r>
          <a:r>
            <a:rPr lang="ru-RU" dirty="0"/>
            <a:t> </a:t>
          </a:r>
          <a:r>
            <a:rPr lang="ru-RU" dirty="0" err="1"/>
            <a:t>процесі</a:t>
          </a:r>
          <a:r>
            <a:rPr lang="ru-RU" dirty="0"/>
            <a:t> </a:t>
          </a:r>
          <a:r>
            <a:rPr lang="ru-RU" dirty="0" err="1"/>
            <a:t>дітей</a:t>
          </a:r>
          <a:r>
            <a:rPr lang="ru-RU" dirty="0"/>
            <a:t> з </a:t>
          </a:r>
          <a:r>
            <a:rPr lang="ru-RU" dirty="0" err="1"/>
            <a:t>особливими</a:t>
          </a:r>
          <a:r>
            <a:rPr lang="ru-RU" dirty="0"/>
            <a:t> </a:t>
          </a:r>
          <a:r>
            <a:rPr lang="ru-RU" dirty="0" err="1"/>
            <a:t>освітніми</a:t>
          </a:r>
          <a:r>
            <a:rPr lang="ru-RU" dirty="0"/>
            <a:t> потребами </a:t>
          </a:r>
          <a:r>
            <a:rPr lang="ru-RU" dirty="0" err="1"/>
            <a:t>відповідно</a:t>
          </a:r>
          <a:r>
            <a:rPr lang="ru-RU" dirty="0"/>
            <a:t> до </a:t>
          </a:r>
          <a:r>
            <a:rPr lang="ru-RU" dirty="0" err="1"/>
            <a:t>їхніх</a:t>
          </a:r>
          <a:r>
            <a:rPr lang="ru-RU" dirty="0"/>
            <a:t> </a:t>
          </a:r>
          <a:r>
            <a:rPr lang="ru-RU" dirty="0" err="1"/>
            <a:t>індивідуальних</a:t>
          </a:r>
          <a:r>
            <a:rPr lang="ru-RU" dirty="0"/>
            <a:t> потреб та </a:t>
          </a:r>
          <a:r>
            <a:rPr lang="ru-RU" dirty="0" err="1"/>
            <a:t>оновлено</a:t>
          </a:r>
          <a:r>
            <a:rPr lang="ru-RU" dirty="0"/>
            <a:t> </a:t>
          </a:r>
          <a:r>
            <a:rPr lang="ru-RU" dirty="0" err="1"/>
            <a:t>підходи</a:t>
          </a:r>
          <a:r>
            <a:rPr lang="ru-RU" dirty="0"/>
            <a:t> до </a:t>
          </a:r>
          <a:r>
            <a:rPr lang="ru-RU" dirty="0" err="1"/>
            <a:t>визначення</a:t>
          </a:r>
          <a:r>
            <a:rPr lang="ru-RU" dirty="0"/>
            <a:t> </a:t>
          </a:r>
          <a:r>
            <a:rPr lang="ru-RU" dirty="0" err="1"/>
            <a:t>особливих</a:t>
          </a:r>
          <a:r>
            <a:rPr lang="ru-RU" dirty="0"/>
            <a:t> </a:t>
          </a:r>
          <a:r>
            <a:rPr lang="ru-RU" dirty="0" err="1"/>
            <a:t>освітніх</a:t>
          </a:r>
          <a:r>
            <a:rPr lang="ru-RU" dirty="0"/>
            <a:t> потреб шляхом </a:t>
          </a:r>
          <a:r>
            <a:rPr lang="ru-RU" dirty="0" err="1"/>
            <a:t>введення</a:t>
          </a:r>
          <a:r>
            <a:rPr lang="ru-RU" dirty="0"/>
            <a:t> </a:t>
          </a:r>
          <a:r>
            <a:rPr lang="ru-RU" dirty="0" err="1"/>
            <a:t>категорій</a:t>
          </a:r>
          <a:r>
            <a:rPr lang="ru-RU" dirty="0"/>
            <a:t> (</a:t>
          </a:r>
          <a:r>
            <a:rPr lang="ru-RU" dirty="0" err="1"/>
            <a:t>типів</a:t>
          </a:r>
          <a:r>
            <a:rPr lang="ru-RU" dirty="0"/>
            <a:t>) </a:t>
          </a:r>
          <a:r>
            <a:rPr lang="ru-RU" dirty="0" err="1"/>
            <a:t>освітніх</a:t>
          </a:r>
          <a:r>
            <a:rPr lang="ru-RU" dirty="0"/>
            <a:t> потреб (</a:t>
          </a:r>
          <a:r>
            <a:rPr lang="ru-RU" dirty="0" err="1"/>
            <a:t>труднощів</a:t>
          </a:r>
          <a:r>
            <a:rPr lang="ru-RU" dirty="0"/>
            <a:t>).</a:t>
          </a:r>
        </a:p>
      </dgm:t>
    </dgm:pt>
    <dgm:pt modelId="{50038ECD-4C14-42D8-A454-35F7CDD25F92}" type="parTrans" cxnId="{75D255E7-E72B-4BF6-93A4-3F954F9E2FAC}">
      <dgm:prSet/>
      <dgm:spPr/>
      <dgm:t>
        <a:bodyPr/>
        <a:lstStyle/>
        <a:p>
          <a:endParaRPr lang="ru-RU"/>
        </a:p>
      </dgm:t>
    </dgm:pt>
    <dgm:pt modelId="{9B8E4CCA-EFD7-471C-AC7F-9BDF2E533E47}" type="sibTrans" cxnId="{75D255E7-E72B-4BF6-93A4-3F954F9E2FAC}">
      <dgm:prSet/>
      <dgm:spPr/>
      <dgm:t>
        <a:bodyPr/>
        <a:lstStyle/>
        <a:p>
          <a:endParaRPr lang="ru-RU"/>
        </a:p>
      </dgm:t>
    </dgm:pt>
    <dgm:pt modelId="{FB0D0808-8AC6-4659-BC19-3261AEF2D503}" type="pres">
      <dgm:prSet presAssocID="{868B6FF1-5B02-47AF-8230-7F3F6D425497}" presName="compositeShape" presStyleCnt="0">
        <dgm:presLayoutVars>
          <dgm:chMax val="7"/>
          <dgm:dir/>
          <dgm:resizeHandles val="exact"/>
        </dgm:presLayoutVars>
      </dgm:prSet>
      <dgm:spPr/>
    </dgm:pt>
    <dgm:pt modelId="{058E354D-039E-4EFC-B4CA-45A8E327D4BB}" type="pres">
      <dgm:prSet presAssocID="{5FD01203-6939-4CEC-9BC3-1402971E85C1}" presName="circ1TxSh" presStyleLbl="vennNode1" presStyleIdx="0" presStyleCnt="1"/>
      <dgm:spPr/>
    </dgm:pt>
  </dgm:ptLst>
  <dgm:cxnLst>
    <dgm:cxn modelId="{A50E592D-A3FE-4871-9A3C-253682AD5493}" type="presOf" srcId="{5FD01203-6939-4CEC-9BC3-1402971E85C1}" destId="{058E354D-039E-4EFC-B4CA-45A8E327D4BB}" srcOrd="0" destOrd="0" presId="urn:microsoft.com/office/officeart/2005/8/layout/venn1"/>
    <dgm:cxn modelId="{75D255E7-E72B-4BF6-93A4-3F954F9E2FAC}" srcId="{868B6FF1-5B02-47AF-8230-7F3F6D425497}" destId="{5FD01203-6939-4CEC-9BC3-1402971E85C1}" srcOrd="0" destOrd="0" parTransId="{50038ECD-4C14-42D8-A454-35F7CDD25F92}" sibTransId="{9B8E4CCA-EFD7-471C-AC7F-9BDF2E533E47}"/>
    <dgm:cxn modelId="{D1896CEE-096B-4DEC-A75D-98D0F9E93C80}" type="presOf" srcId="{868B6FF1-5B02-47AF-8230-7F3F6D425497}" destId="{FB0D0808-8AC6-4659-BC19-3261AEF2D503}" srcOrd="0" destOrd="0" presId="urn:microsoft.com/office/officeart/2005/8/layout/venn1"/>
    <dgm:cxn modelId="{5E9E54AB-9E27-4C98-A160-9892ED89E660}" type="presParOf" srcId="{FB0D0808-8AC6-4659-BC19-3261AEF2D503}" destId="{058E354D-039E-4EFC-B4CA-45A8E327D4B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B961C3A-6F8B-4588-A460-689A14C331A7}"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ru-RU"/>
        </a:p>
      </dgm:t>
    </dgm:pt>
    <dgm:pt modelId="{2BD9D6B9-FB3F-494B-B490-03EC4017CF9E}">
      <dgm:prSet/>
      <dgm:spPr/>
      <dgm:t>
        <a:bodyPr/>
        <a:lstStyle/>
        <a:p>
          <a:r>
            <a:rPr lang="ru-RU" dirty="0" err="1"/>
            <a:t>Діяльність</a:t>
          </a:r>
          <a:r>
            <a:rPr lang="ru-RU" dirty="0"/>
            <a:t> </a:t>
          </a:r>
          <a:r>
            <a:rPr lang="ru-RU" dirty="0" err="1"/>
            <a:t>психологічної</a:t>
          </a:r>
          <a:r>
            <a:rPr lang="ru-RU" dirty="0"/>
            <a:t> </a:t>
          </a:r>
          <a:r>
            <a:rPr lang="ru-RU" dirty="0" err="1"/>
            <a:t>служби</a:t>
          </a:r>
          <a:r>
            <a:rPr lang="ru-RU" dirty="0"/>
            <a:t> в закладах </a:t>
          </a:r>
          <a:r>
            <a:rPr lang="ru-RU" dirty="0" err="1"/>
            <a:t>освіти</a:t>
          </a:r>
          <a:r>
            <a:rPr lang="ru-RU" dirty="0"/>
            <a:t> </a:t>
          </a:r>
          <a:r>
            <a:rPr lang="ru-RU" dirty="0" err="1"/>
            <a:t>спрямовується</a:t>
          </a:r>
          <a:r>
            <a:rPr lang="ru-RU" dirty="0"/>
            <a:t> на </a:t>
          </a:r>
          <a:r>
            <a:rPr lang="ru-RU" dirty="0" err="1"/>
            <a:t>профілактику</a:t>
          </a:r>
          <a:r>
            <a:rPr lang="ru-RU" dirty="0"/>
            <a:t> </a:t>
          </a:r>
          <a:r>
            <a:rPr lang="ru-RU" dirty="0" err="1"/>
            <a:t>стресів</a:t>
          </a:r>
          <a:r>
            <a:rPr lang="ru-RU" dirty="0"/>
            <a:t>, </a:t>
          </a:r>
          <a:r>
            <a:rPr lang="ru-RU" dirty="0" err="1"/>
            <a:t>розв’язання</a:t>
          </a:r>
          <a:r>
            <a:rPr lang="ru-RU" dirty="0"/>
            <a:t> </a:t>
          </a:r>
          <a:r>
            <a:rPr lang="ru-RU" dirty="0" err="1"/>
            <a:t>освітніх</a:t>
          </a:r>
          <a:r>
            <a:rPr lang="ru-RU" dirty="0"/>
            <a:t> та </a:t>
          </a:r>
          <a:r>
            <a:rPr lang="ru-RU" dirty="0" err="1"/>
            <a:t>виховних</a:t>
          </a:r>
          <a:r>
            <a:rPr lang="ru-RU" dirty="0"/>
            <a:t> </a:t>
          </a:r>
          <a:r>
            <a:rPr lang="ru-RU" dirty="0" err="1"/>
            <a:t>завдань</a:t>
          </a:r>
          <a:r>
            <a:rPr lang="ru-RU" dirty="0"/>
            <a:t>, що </a:t>
          </a:r>
          <a:r>
            <a:rPr lang="ru-RU" dirty="0" err="1"/>
            <a:t>сприяють</a:t>
          </a:r>
          <a:r>
            <a:rPr lang="ru-RU" dirty="0"/>
            <a:t> </a:t>
          </a:r>
          <a:r>
            <a:rPr lang="ru-RU" dirty="0" err="1"/>
            <a:t>збереженню</a:t>
          </a:r>
          <a:r>
            <a:rPr lang="ru-RU" dirty="0"/>
            <a:t> </a:t>
          </a:r>
          <a:r>
            <a:rPr lang="ru-RU" dirty="0" err="1"/>
            <a:t>психологічного</a:t>
          </a:r>
          <a:r>
            <a:rPr lang="ru-RU" dirty="0"/>
            <a:t> </a:t>
          </a:r>
          <a:r>
            <a:rPr lang="ru-RU" dirty="0" err="1"/>
            <a:t>здоров’я</a:t>
          </a:r>
          <a:r>
            <a:rPr lang="ru-RU" dirty="0"/>
            <a:t> </a:t>
          </a:r>
          <a:r>
            <a:rPr lang="ru-RU" dirty="0" err="1"/>
            <a:t>всіх</a:t>
          </a:r>
          <a:r>
            <a:rPr lang="ru-RU" dirty="0"/>
            <a:t> </a:t>
          </a:r>
          <a:r>
            <a:rPr lang="ru-RU" dirty="0" err="1"/>
            <a:t>учасників</a:t>
          </a:r>
          <a:r>
            <a:rPr lang="ru-RU" dirty="0"/>
            <a:t> </a:t>
          </a:r>
          <a:r>
            <a:rPr lang="ru-RU" dirty="0" err="1"/>
            <a:t>освітнього</a:t>
          </a:r>
          <a:r>
            <a:rPr lang="ru-RU" dirty="0"/>
            <a:t> </a:t>
          </a:r>
          <a:r>
            <a:rPr lang="ru-RU" dirty="0" err="1"/>
            <a:t>процесу</a:t>
          </a:r>
          <a:r>
            <a:rPr lang="ru-RU" dirty="0"/>
            <a:t>.</a:t>
          </a:r>
        </a:p>
      </dgm:t>
    </dgm:pt>
    <dgm:pt modelId="{A991D70C-BC97-469C-AA79-13ED90789893}" type="parTrans" cxnId="{9828F6B1-EC56-4A16-8DED-77D03B8D2C1F}">
      <dgm:prSet/>
      <dgm:spPr/>
      <dgm:t>
        <a:bodyPr/>
        <a:lstStyle/>
        <a:p>
          <a:endParaRPr lang="ru-RU"/>
        </a:p>
      </dgm:t>
    </dgm:pt>
    <dgm:pt modelId="{677108F3-D180-42B5-9868-7F9FE5F6501D}" type="sibTrans" cxnId="{9828F6B1-EC56-4A16-8DED-77D03B8D2C1F}">
      <dgm:prSet/>
      <dgm:spPr/>
      <dgm:t>
        <a:bodyPr/>
        <a:lstStyle/>
        <a:p>
          <a:endParaRPr lang="ru-RU"/>
        </a:p>
      </dgm:t>
    </dgm:pt>
    <dgm:pt modelId="{45A5FBF9-9C61-4BB4-8DD4-334735A8244F}">
      <dgm:prSet/>
      <dgm:spPr/>
      <dgm:t>
        <a:bodyPr/>
        <a:lstStyle/>
        <a:p>
          <a:r>
            <a:rPr lang="ru-RU" b="1" dirty="0" err="1"/>
            <a:t>Забезпечення</a:t>
          </a:r>
          <a:r>
            <a:rPr lang="ru-RU" b="1" dirty="0"/>
            <a:t> доступу до </a:t>
          </a:r>
          <a:r>
            <a:rPr lang="ru-RU" b="1" dirty="0" err="1"/>
            <a:t>освіти</a:t>
          </a:r>
          <a:r>
            <a:rPr lang="ru-RU" b="1" dirty="0"/>
            <a:t> в </a:t>
          </a:r>
          <a:r>
            <a:rPr lang="ru-RU" b="1" dirty="0" err="1"/>
            <a:t>умовах</a:t>
          </a:r>
          <a:r>
            <a:rPr lang="ru-RU" b="1" dirty="0"/>
            <a:t> </a:t>
          </a:r>
          <a:r>
            <a:rPr lang="ru-RU" b="1" dirty="0" err="1"/>
            <a:t>воєнного</a:t>
          </a:r>
          <a:r>
            <a:rPr lang="ru-RU" b="1" dirty="0"/>
            <a:t> стану в </a:t>
          </a:r>
          <a:r>
            <a:rPr lang="ru-RU" b="1" dirty="0" err="1"/>
            <a:t>Україні</a:t>
          </a:r>
          <a:r>
            <a:rPr lang="ru-RU" b="1" dirty="0"/>
            <a:t>. (</a:t>
          </a:r>
          <a:r>
            <a:rPr lang="ru-RU" b="1" dirty="0" err="1"/>
            <a:t>можливість</a:t>
          </a:r>
          <a:r>
            <a:rPr lang="ru-RU" b="1" dirty="0"/>
            <a:t> переходу </a:t>
          </a:r>
          <a:r>
            <a:rPr lang="ru-RU" b="1" dirty="0" err="1"/>
            <a:t>шкіл</a:t>
          </a:r>
          <a:r>
            <a:rPr lang="ru-RU" b="1" dirty="0"/>
            <a:t> на </a:t>
          </a:r>
          <a:r>
            <a:rPr lang="ru-RU" b="1" dirty="0" err="1"/>
            <a:t>навчання</a:t>
          </a:r>
          <a:r>
            <a:rPr lang="ru-RU" b="1" dirty="0"/>
            <a:t> з </a:t>
          </a:r>
          <a:r>
            <a:rPr lang="ru-RU" b="1" dirty="0" err="1"/>
            <a:t>використанням</a:t>
          </a:r>
          <a:r>
            <a:rPr lang="ru-RU" b="1" dirty="0"/>
            <a:t> </a:t>
          </a:r>
          <a:r>
            <a:rPr lang="ru-RU" b="1" dirty="0" err="1"/>
            <a:t>дистанційних</a:t>
          </a:r>
          <a:r>
            <a:rPr lang="ru-RU" b="1" dirty="0"/>
            <a:t> </a:t>
          </a:r>
          <a:r>
            <a:rPr lang="ru-RU" b="1" dirty="0" err="1"/>
            <a:t>технологій</a:t>
          </a:r>
          <a:r>
            <a:rPr lang="ru-RU" b="1" dirty="0"/>
            <a:t>)</a:t>
          </a:r>
          <a:endParaRPr lang="ru-RU" dirty="0"/>
        </a:p>
      </dgm:t>
    </dgm:pt>
    <dgm:pt modelId="{D436CD8E-B135-476D-803C-5C1C7764E3AA}" type="parTrans" cxnId="{83608A7C-404F-4CBB-8B24-70729CC92A9B}">
      <dgm:prSet/>
      <dgm:spPr/>
      <dgm:t>
        <a:bodyPr/>
        <a:lstStyle/>
        <a:p>
          <a:endParaRPr lang="ru-RU"/>
        </a:p>
      </dgm:t>
    </dgm:pt>
    <dgm:pt modelId="{ABF77D71-693E-45F4-B26E-46C0B312A73F}" type="sibTrans" cxnId="{83608A7C-404F-4CBB-8B24-70729CC92A9B}">
      <dgm:prSet/>
      <dgm:spPr/>
      <dgm:t>
        <a:bodyPr/>
        <a:lstStyle/>
        <a:p>
          <a:endParaRPr lang="ru-RU"/>
        </a:p>
      </dgm:t>
    </dgm:pt>
    <dgm:pt modelId="{222EAED0-9BE3-45A2-87F2-C60B78C058E3}">
      <dgm:prSet/>
      <dgm:spPr/>
      <dgm:t>
        <a:bodyPr/>
        <a:lstStyle/>
        <a:p>
          <a:r>
            <a:rPr lang="ru-RU" dirty="0" err="1"/>
            <a:t>Забезпечення</a:t>
          </a:r>
          <a:r>
            <a:rPr lang="ru-RU" dirty="0"/>
            <a:t> здорового </a:t>
          </a:r>
          <a:r>
            <a:rPr lang="ru-RU" dirty="0" err="1"/>
            <a:t>харчування</a:t>
          </a:r>
          <a:r>
            <a:rPr lang="ru-RU" dirty="0"/>
            <a:t> для </a:t>
          </a:r>
          <a:r>
            <a:rPr lang="ru-RU" dirty="0" err="1"/>
            <a:t>здобувачів</a:t>
          </a:r>
          <a:r>
            <a:rPr lang="ru-RU" dirty="0"/>
            <a:t> </a:t>
          </a:r>
          <a:r>
            <a:rPr lang="ru-RU" dirty="0" err="1"/>
            <a:t>освіти</a:t>
          </a:r>
          <a:endParaRPr lang="ru-RU" dirty="0"/>
        </a:p>
      </dgm:t>
    </dgm:pt>
    <dgm:pt modelId="{3D80D14A-8353-41BB-9A52-FC6837646063}" type="parTrans" cxnId="{EE83A6B0-79E5-4808-BD32-9EC6442A5281}">
      <dgm:prSet/>
      <dgm:spPr/>
      <dgm:t>
        <a:bodyPr/>
        <a:lstStyle/>
        <a:p>
          <a:endParaRPr lang="uk-UA"/>
        </a:p>
      </dgm:t>
    </dgm:pt>
    <dgm:pt modelId="{98ED8644-F72A-4279-AFD0-FBFDC03BFC93}" type="sibTrans" cxnId="{EE83A6B0-79E5-4808-BD32-9EC6442A5281}">
      <dgm:prSet/>
      <dgm:spPr/>
      <dgm:t>
        <a:bodyPr/>
        <a:lstStyle/>
        <a:p>
          <a:endParaRPr lang="uk-UA"/>
        </a:p>
      </dgm:t>
    </dgm:pt>
    <dgm:pt modelId="{8AD27A4E-162B-4EAC-A3FC-E2638F5ADAE3}" type="pres">
      <dgm:prSet presAssocID="{9B961C3A-6F8B-4588-A460-689A14C331A7}" presName="Name0" presStyleCnt="0">
        <dgm:presLayoutVars>
          <dgm:dir/>
          <dgm:resizeHandles val="exact"/>
        </dgm:presLayoutVars>
      </dgm:prSet>
      <dgm:spPr/>
    </dgm:pt>
    <dgm:pt modelId="{9C40165F-37E2-4815-8ED0-6541980CBD14}" type="pres">
      <dgm:prSet presAssocID="{9B961C3A-6F8B-4588-A460-689A14C331A7}" presName="cycle" presStyleCnt="0"/>
      <dgm:spPr/>
    </dgm:pt>
    <dgm:pt modelId="{B2984BB2-46CD-42CE-B812-37A3EA4B6D94}" type="pres">
      <dgm:prSet presAssocID="{2BD9D6B9-FB3F-494B-B490-03EC4017CF9E}" presName="nodeFirstNode" presStyleLbl="node1" presStyleIdx="0" presStyleCnt="3" custRadScaleRad="82944" custRadScaleInc="0">
        <dgm:presLayoutVars>
          <dgm:bulletEnabled val="1"/>
        </dgm:presLayoutVars>
      </dgm:prSet>
      <dgm:spPr/>
    </dgm:pt>
    <dgm:pt modelId="{D68F5672-1516-45C0-B4A0-1044836289E7}" type="pres">
      <dgm:prSet presAssocID="{677108F3-D180-42B5-9868-7F9FE5F6501D}" presName="sibTransFirstNode" presStyleLbl="bgShp" presStyleIdx="0" presStyleCnt="1"/>
      <dgm:spPr/>
    </dgm:pt>
    <dgm:pt modelId="{D31A81D4-AA88-4298-B9A8-208C02A6F7D3}" type="pres">
      <dgm:prSet presAssocID="{45A5FBF9-9C61-4BB4-8DD4-334735A8244F}" presName="nodeFollowingNodes" presStyleLbl="node1" presStyleIdx="1" presStyleCnt="3">
        <dgm:presLayoutVars>
          <dgm:bulletEnabled val="1"/>
        </dgm:presLayoutVars>
      </dgm:prSet>
      <dgm:spPr/>
    </dgm:pt>
    <dgm:pt modelId="{73E8DA80-3AC9-4D38-AFD7-20E03AB1407F}" type="pres">
      <dgm:prSet presAssocID="{222EAED0-9BE3-45A2-87F2-C60B78C058E3}" presName="nodeFollowingNodes" presStyleLbl="node1" presStyleIdx="2" presStyleCnt="3">
        <dgm:presLayoutVars>
          <dgm:bulletEnabled val="1"/>
        </dgm:presLayoutVars>
      </dgm:prSet>
      <dgm:spPr/>
    </dgm:pt>
  </dgm:ptLst>
  <dgm:cxnLst>
    <dgm:cxn modelId="{E56A4677-1106-48D3-9094-BE80453C0679}" type="presOf" srcId="{9B961C3A-6F8B-4588-A460-689A14C331A7}" destId="{8AD27A4E-162B-4EAC-A3FC-E2638F5ADAE3}" srcOrd="0" destOrd="0" presId="urn:microsoft.com/office/officeart/2005/8/layout/cycle3"/>
    <dgm:cxn modelId="{ADA0BF57-2257-4138-B250-E91E8A553DD1}" type="presOf" srcId="{45A5FBF9-9C61-4BB4-8DD4-334735A8244F}" destId="{D31A81D4-AA88-4298-B9A8-208C02A6F7D3}" srcOrd="0" destOrd="0" presId="urn:microsoft.com/office/officeart/2005/8/layout/cycle3"/>
    <dgm:cxn modelId="{83608A7C-404F-4CBB-8B24-70729CC92A9B}" srcId="{9B961C3A-6F8B-4588-A460-689A14C331A7}" destId="{45A5FBF9-9C61-4BB4-8DD4-334735A8244F}" srcOrd="1" destOrd="0" parTransId="{D436CD8E-B135-476D-803C-5C1C7764E3AA}" sibTransId="{ABF77D71-693E-45F4-B26E-46C0B312A73F}"/>
    <dgm:cxn modelId="{EE83A6B0-79E5-4808-BD32-9EC6442A5281}" srcId="{9B961C3A-6F8B-4588-A460-689A14C331A7}" destId="{222EAED0-9BE3-45A2-87F2-C60B78C058E3}" srcOrd="2" destOrd="0" parTransId="{3D80D14A-8353-41BB-9A52-FC6837646063}" sibTransId="{98ED8644-F72A-4279-AFD0-FBFDC03BFC93}"/>
    <dgm:cxn modelId="{9828F6B1-EC56-4A16-8DED-77D03B8D2C1F}" srcId="{9B961C3A-6F8B-4588-A460-689A14C331A7}" destId="{2BD9D6B9-FB3F-494B-B490-03EC4017CF9E}" srcOrd="0" destOrd="0" parTransId="{A991D70C-BC97-469C-AA79-13ED90789893}" sibTransId="{677108F3-D180-42B5-9868-7F9FE5F6501D}"/>
    <dgm:cxn modelId="{AAD9EDB6-1D1A-49A9-B08B-F012C147621A}" type="presOf" srcId="{2BD9D6B9-FB3F-494B-B490-03EC4017CF9E}" destId="{B2984BB2-46CD-42CE-B812-37A3EA4B6D94}" srcOrd="0" destOrd="0" presId="urn:microsoft.com/office/officeart/2005/8/layout/cycle3"/>
    <dgm:cxn modelId="{1A9DA5DD-72CF-4FBE-B992-123CF135F30B}" type="presOf" srcId="{677108F3-D180-42B5-9868-7F9FE5F6501D}" destId="{D68F5672-1516-45C0-B4A0-1044836289E7}" srcOrd="0" destOrd="0" presId="urn:microsoft.com/office/officeart/2005/8/layout/cycle3"/>
    <dgm:cxn modelId="{1AC4B9E2-43F5-478A-8F64-43571C0CD8D3}" type="presOf" srcId="{222EAED0-9BE3-45A2-87F2-C60B78C058E3}" destId="{73E8DA80-3AC9-4D38-AFD7-20E03AB1407F}" srcOrd="0" destOrd="0" presId="urn:microsoft.com/office/officeart/2005/8/layout/cycle3"/>
    <dgm:cxn modelId="{12138399-B01F-4139-B57F-5E7B781AF79B}" type="presParOf" srcId="{8AD27A4E-162B-4EAC-A3FC-E2638F5ADAE3}" destId="{9C40165F-37E2-4815-8ED0-6541980CBD14}" srcOrd="0" destOrd="0" presId="urn:microsoft.com/office/officeart/2005/8/layout/cycle3"/>
    <dgm:cxn modelId="{16069E6D-FC0D-434B-95BA-C106AFA5CEA8}" type="presParOf" srcId="{9C40165F-37E2-4815-8ED0-6541980CBD14}" destId="{B2984BB2-46CD-42CE-B812-37A3EA4B6D94}" srcOrd="0" destOrd="0" presId="urn:microsoft.com/office/officeart/2005/8/layout/cycle3"/>
    <dgm:cxn modelId="{F01A75BE-63A8-42B8-9D93-C5CBFE452116}" type="presParOf" srcId="{9C40165F-37E2-4815-8ED0-6541980CBD14}" destId="{D68F5672-1516-45C0-B4A0-1044836289E7}" srcOrd="1" destOrd="0" presId="urn:microsoft.com/office/officeart/2005/8/layout/cycle3"/>
    <dgm:cxn modelId="{20F23F17-E5B6-403E-BAC7-3943D3DC935E}" type="presParOf" srcId="{9C40165F-37E2-4815-8ED0-6541980CBD14}" destId="{D31A81D4-AA88-4298-B9A8-208C02A6F7D3}" srcOrd="2" destOrd="0" presId="urn:microsoft.com/office/officeart/2005/8/layout/cycle3"/>
    <dgm:cxn modelId="{EBBEEE3A-710F-42F8-96F7-2DE2E8DA4616}" type="presParOf" srcId="{9C40165F-37E2-4815-8ED0-6541980CBD14}" destId="{73E8DA80-3AC9-4D38-AFD7-20E03AB1407F}"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961C3A-6F8B-4588-A460-689A14C331A7}"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ru-RU"/>
        </a:p>
      </dgm:t>
    </dgm:pt>
    <dgm:pt modelId="{E1D9E7BD-DF5F-48DB-8642-B405DEB095B5}">
      <dgm:prSet/>
      <dgm:spPr/>
      <dgm:t>
        <a:bodyPr/>
        <a:lstStyle/>
        <a:p>
          <a:r>
            <a:rPr lang="ru-RU" dirty="0" err="1"/>
            <a:t>Забезпечено</a:t>
          </a:r>
          <a:r>
            <a:rPr lang="ru-RU" dirty="0"/>
            <a:t> </a:t>
          </a:r>
          <a:r>
            <a:rPr lang="ru-RU" dirty="0" err="1"/>
            <a:t>виготовлення</a:t>
          </a:r>
          <a:r>
            <a:rPr lang="ru-RU" dirty="0"/>
            <a:t> та </a:t>
          </a:r>
          <a:r>
            <a:rPr lang="ru-RU" dirty="0" err="1"/>
            <a:t>видавання</a:t>
          </a:r>
          <a:r>
            <a:rPr lang="ru-RU" dirty="0"/>
            <a:t> </a:t>
          </a:r>
          <a:r>
            <a:rPr lang="ru-RU" dirty="0" err="1"/>
            <a:t>документів</a:t>
          </a:r>
          <a:r>
            <a:rPr lang="ru-RU" dirty="0"/>
            <a:t> про </a:t>
          </a:r>
          <a:r>
            <a:rPr lang="ru-RU" dirty="0" err="1"/>
            <a:t>освіту</a:t>
          </a:r>
          <a:r>
            <a:rPr lang="ru-RU" dirty="0"/>
            <a:t> державного </a:t>
          </a:r>
          <a:r>
            <a:rPr lang="ru-RU" dirty="0" err="1"/>
            <a:t>зразка</a:t>
          </a:r>
          <a:r>
            <a:rPr lang="ru-RU" dirty="0"/>
            <a:t> </a:t>
          </a:r>
          <a:r>
            <a:rPr lang="ru-RU" dirty="0" err="1"/>
            <a:t>випускникам</a:t>
          </a:r>
          <a:r>
            <a:rPr lang="ru-RU" dirty="0"/>
            <a:t> </a:t>
          </a:r>
          <a:r>
            <a:rPr lang="ru-RU" dirty="0" err="1"/>
            <a:t>закладів</a:t>
          </a:r>
          <a:r>
            <a:rPr lang="ru-RU" dirty="0"/>
            <a:t> </a:t>
          </a:r>
          <a:r>
            <a:rPr lang="ru-RU" dirty="0" err="1"/>
            <a:t>загальної</a:t>
          </a:r>
          <a:r>
            <a:rPr lang="ru-RU" dirty="0"/>
            <a:t> </a:t>
          </a:r>
          <a:r>
            <a:rPr lang="ru-RU" dirty="0" err="1"/>
            <a:t>середньої</a:t>
          </a:r>
          <a:r>
            <a:rPr lang="ru-RU" dirty="0"/>
            <a:t> </a:t>
          </a:r>
          <a:r>
            <a:rPr lang="ru-RU" dirty="0" err="1"/>
            <a:t>освіти</a:t>
          </a:r>
          <a:r>
            <a:rPr lang="ru-RU" dirty="0"/>
            <a:t> </a:t>
          </a:r>
          <a:r>
            <a:rPr lang="ru-RU" dirty="0" err="1"/>
            <a:t>незалежно</a:t>
          </a:r>
          <a:r>
            <a:rPr lang="ru-RU" dirty="0"/>
            <a:t> </a:t>
          </a:r>
          <a:r>
            <a:rPr lang="ru-RU" dirty="0" err="1"/>
            <a:t>від</a:t>
          </a:r>
          <a:r>
            <a:rPr lang="ru-RU" dirty="0"/>
            <a:t> </a:t>
          </a:r>
          <a:r>
            <a:rPr lang="ru-RU" dirty="0" err="1"/>
            <a:t>місця</a:t>
          </a:r>
          <a:r>
            <a:rPr lang="ru-RU" dirty="0"/>
            <a:t> </a:t>
          </a:r>
          <a:r>
            <a:rPr lang="ru-RU" dirty="0" err="1"/>
            <a:t>їхнього</a:t>
          </a:r>
          <a:r>
            <a:rPr lang="ru-RU" dirty="0"/>
            <a:t> </a:t>
          </a:r>
          <a:r>
            <a:rPr lang="ru-RU" dirty="0" err="1"/>
            <a:t>проживання</a:t>
          </a:r>
          <a:r>
            <a:rPr lang="ru-RU" dirty="0"/>
            <a:t> (</a:t>
          </a:r>
          <a:r>
            <a:rPr lang="ru-RU" dirty="0" err="1"/>
            <a:t>перебування</a:t>
          </a:r>
          <a:r>
            <a:rPr lang="ru-RU" dirty="0"/>
            <a:t>).</a:t>
          </a:r>
        </a:p>
      </dgm:t>
    </dgm:pt>
    <dgm:pt modelId="{EC224681-F7FC-4C36-B5EB-6919436CA3E4}" type="parTrans" cxnId="{6520A813-FC1D-4B1F-A25A-92BC43AEC148}">
      <dgm:prSet/>
      <dgm:spPr/>
      <dgm:t>
        <a:bodyPr/>
        <a:lstStyle/>
        <a:p>
          <a:endParaRPr lang="ru-RU"/>
        </a:p>
      </dgm:t>
    </dgm:pt>
    <dgm:pt modelId="{76837A3E-BB0F-406F-92A8-38B2344F7136}" type="sibTrans" cxnId="{6520A813-FC1D-4B1F-A25A-92BC43AEC148}">
      <dgm:prSet/>
      <dgm:spPr/>
      <dgm:t>
        <a:bodyPr/>
        <a:lstStyle/>
        <a:p>
          <a:endParaRPr lang="ru-RU"/>
        </a:p>
      </dgm:t>
    </dgm:pt>
    <dgm:pt modelId="{DB03E848-FF16-4402-9D5D-1BD38539DE7F}">
      <dgm:prSet/>
      <dgm:spPr/>
      <dgm:t>
        <a:bodyPr/>
        <a:lstStyle/>
        <a:p>
          <a:r>
            <a:rPr lang="ru-RU" dirty="0"/>
            <a:t>З метою </a:t>
          </a:r>
          <a:r>
            <a:rPr lang="ru-RU" dirty="0" err="1"/>
            <a:t>забезпечення</a:t>
          </a:r>
          <a:r>
            <a:rPr lang="ru-RU" dirty="0"/>
            <a:t> </a:t>
          </a:r>
          <a:r>
            <a:rPr lang="ru-RU" dirty="0" err="1"/>
            <a:t>максимальної</a:t>
          </a:r>
          <a:r>
            <a:rPr lang="ru-RU" dirty="0"/>
            <a:t> </a:t>
          </a:r>
          <a:r>
            <a:rPr lang="ru-RU" dirty="0" err="1"/>
            <a:t>підтримки</a:t>
          </a:r>
          <a:r>
            <a:rPr lang="ru-RU" dirty="0"/>
            <a:t> </a:t>
          </a:r>
          <a:r>
            <a:rPr lang="ru-RU" dirty="0" err="1"/>
            <a:t>осіб</a:t>
          </a:r>
          <a:r>
            <a:rPr lang="ru-RU" dirty="0"/>
            <a:t> з ООП на час </a:t>
          </a:r>
          <a:r>
            <a:rPr lang="ru-RU" dirty="0" err="1"/>
            <a:t>воєнних</a:t>
          </a:r>
          <a:r>
            <a:rPr lang="ru-RU" dirty="0"/>
            <a:t> </a:t>
          </a:r>
          <a:r>
            <a:rPr lang="ru-RU" dirty="0" err="1"/>
            <a:t>дій</a:t>
          </a:r>
          <a:r>
            <a:rPr lang="ru-RU" dirty="0"/>
            <a:t> </a:t>
          </a:r>
          <a:r>
            <a:rPr lang="ru-RU" dirty="0" err="1"/>
            <a:t>розширено</a:t>
          </a:r>
          <a:r>
            <a:rPr lang="ru-RU" dirty="0"/>
            <a:t> </a:t>
          </a:r>
          <a:r>
            <a:rPr lang="ru-RU" dirty="0" err="1"/>
            <a:t>можливості</a:t>
          </a:r>
          <a:r>
            <a:rPr lang="ru-RU" dirty="0"/>
            <a:t> </a:t>
          </a:r>
          <a:r>
            <a:rPr lang="ru-RU" dirty="0" err="1"/>
            <a:t>інклюзивно-ресурсних</a:t>
          </a:r>
          <a:r>
            <a:rPr lang="ru-RU" dirty="0"/>
            <a:t> </a:t>
          </a:r>
          <a:r>
            <a:rPr lang="ru-RU" dirty="0" err="1"/>
            <a:t>центрів</a:t>
          </a:r>
          <a:r>
            <a:rPr lang="ru-RU" dirty="0"/>
            <a:t>.</a:t>
          </a:r>
        </a:p>
      </dgm:t>
    </dgm:pt>
    <dgm:pt modelId="{5D3E31B1-049C-490E-B86A-81010DB08E98}" type="parTrans" cxnId="{4D809D06-3104-445F-BC93-3DCDD17EE89A}">
      <dgm:prSet/>
      <dgm:spPr/>
      <dgm:t>
        <a:bodyPr/>
        <a:lstStyle/>
        <a:p>
          <a:endParaRPr lang="uk-UA"/>
        </a:p>
      </dgm:t>
    </dgm:pt>
    <dgm:pt modelId="{CF86A355-441E-485C-8C6A-E3154E7A2ECA}" type="sibTrans" cxnId="{4D809D06-3104-445F-BC93-3DCDD17EE89A}">
      <dgm:prSet/>
      <dgm:spPr/>
      <dgm:t>
        <a:bodyPr/>
        <a:lstStyle/>
        <a:p>
          <a:endParaRPr lang="uk-UA"/>
        </a:p>
      </dgm:t>
    </dgm:pt>
    <dgm:pt modelId="{2740A1F5-0B8B-4B5A-B827-41CBBA1693BA}">
      <dgm:prSet/>
      <dgm:spPr/>
      <dgm:t>
        <a:bodyPr/>
        <a:lstStyle/>
        <a:p>
          <a:r>
            <a:rPr lang="ru-RU" dirty="0" err="1"/>
            <a:t>Побудува</a:t>
          </a:r>
          <a:r>
            <a:rPr lang="ru-RU" dirty="0"/>
            <a:t> </a:t>
          </a:r>
          <a:r>
            <a:rPr lang="ru-RU" dirty="0" err="1"/>
            <a:t>укриттів</a:t>
          </a:r>
          <a:r>
            <a:rPr lang="ru-RU" dirty="0"/>
            <a:t> у  закладах </a:t>
          </a:r>
          <a:r>
            <a:rPr lang="ru-RU" dirty="0" err="1"/>
            <a:t>загальної</a:t>
          </a:r>
          <a:r>
            <a:rPr lang="ru-RU" dirty="0"/>
            <a:t> </a:t>
          </a:r>
          <a:r>
            <a:rPr lang="ru-RU" dirty="0" err="1"/>
            <a:t>середньої</a:t>
          </a:r>
          <a:r>
            <a:rPr lang="ru-RU" dirty="0"/>
            <a:t> </a:t>
          </a:r>
          <a:r>
            <a:rPr lang="ru-RU" dirty="0" err="1"/>
            <a:t>освіти</a:t>
          </a:r>
          <a:r>
            <a:rPr lang="ru-RU" dirty="0"/>
            <a:t>;</a:t>
          </a:r>
        </a:p>
      </dgm:t>
    </dgm:pt>
    <dgm:pt modelId="{D811F8E6-9630-47D4-93DC-E264B72904D6}" type="parTrans" cxnId="{BB6EF793-7CA6-4C19-9C26-DC76D5AD67C9}">
      <dgm:prSet/>
      <dgm:spPr/>
      <dgm:t>
        <a:bodyPr/>
        <a:lstStyle/>
        <a:p>
          <a:endParaRPr lang="uk-UA"/>
        </a:p>
      </dgm:t>
    </dgm:pt>
    <dgm:pt modelId="{ABAF8B89-FE0C-4826-888B-4F38A0EA47C1}" type="sibTrans" cxnId="{BB6EF793-7CA6-4C19-9C26-DC76D5AD67C9}">
      <dgm:prSet/>
      <dgm:spPr/>
      <dgm:t>
        <a:bodyPr/>
        <a:lstStyle/>
        <a:p>
          <a:endParaRPr lang="uk-UA"/>
        </a:p>
      </dgm:t>
    </dgm:pt>
    <dgm:pt modelId="{8AD27A4E-162B-4EAC-A3FC-E2638F5ADAE3}" type="pres">
      <dgm:prSet presAssocID="{9B961C3A-6F8B-4588-A460-689A14C331A7}" presName="Name0" presStyleCnt="0">
        <dgm:presLayoutVars>
          <dgm:dir/>
          <dgm:resizeHandles val="exact"/>
        </dgm:presLayoutVars>
      </dgm:prSet>
      <dgm:spPr/>
    </dgm:pt>
    <dgm:pt modelId="{9C40165F-37E2-4815-8ED0-6541980CBD14}" type="pres">
      <dgm:prSet presAssocID="{9B961C3A-6F8B-4588-A460-689A14C331A7}" presName="cycle" presStyleCnt="0"/>
      <dgm:spPr/>
    </dgm:pt>
    <dgm:pt modelId="{1E42A13F-85D0-435E-A84B-9F8B8D3A948C}" type="pres">
      <dgm:prSet presAssocID="{E1D9E7BD-DF5F-48DB-8642-B405DEB095B5}" presName="nodeFirstNode" presStyleLbl="node1" presStyleIdx="0" presStyleCnt="3">
        <dgm:presLayoutVars>
          <dgm:bulletEnabled val="1"/>
        </dgm:presLayoutVars>
      </dgm:prSet>
      <dgm:spPr/>
    </dgm:pt>
    <dgm:pt modelId="{20F82CEC-A0C4-4F5E-A23B-D724A11BB6B5}" type="pres">
      <dgm:prSet presAssocID="{76837A3E-BB0F-406F-92A8-38B2344F7136}" presName="sibTransFirstNode" presStyleLbl="bgShp" presStyleIdx="0" presStyleCnt="1"/>
      <dgm:spPr/>
    </dgm:pt>
    <dgm:pt modelId="{FDA0245B-DBAE-4446-9918-30680BED4F33}" type="pres">
      <dgm:prSet presAssocID="{DB03E848-FF16-4402-9D5D-1BD38539DE7F}" presName="nodeFollowingNodes" presStyleLbl="node1" presStyleIdx="1" presStyleCnt="3">
        <dgm:presLayoutVars>
          <dgm:bulletEnabled val="1"/>
        </dgm:presLayoutVars>
      </dgm:prSet>
      <dgm:spPr/>
    </dgm:pt>
    <dgm:pt modelId="{28D7946D-EDA6-40F7-9C95-0CB0FF2387B4}" type="pres">
      <dgm:prSet presAssocID="{2740A1F5-0B8B-4B5A-B827-41CBBA1693BA}" presName="nodeFollowingNodes" presStyleLbl="node1" presStyleIdx="2" presStyleCnt="3">
        <dgm:presLayoutVars>
          <dgm:bulletEnabled val="1"/>
        </dgm:presLayoutVars>
      </dgm:prSet>
      <dgm:spPr/>
    </dgm:pt>
  </dgm:ptLst>
  <dgm:cxnLst>
    <dgm:cxn modelId="{4D809D06-3104-445F-BC93-3DCDD17EE89A}" srcId="{9B961C3A-6F8B-4588-A460-689A14C331A7}" destId="{DB03E848-FF16-4402-9D5D-1BD38539DE7F}" srcOrd="1" destOrd="0" parTransId="{5D3E31B1-049C-490E-B86A-81010DB08E98}" sibTransId="{CF86A355-441E-485C-8C6A-E3154E7A2ECA}"/>
    <dgm:cxn modelId="{6520A813-FC1D-4B1F-A25A-92BC43AEC148}" srcId="{9B961C3A-6F8B-4588-A460-689A14C331A7}" destId="{E1D9E7BD-DF5F-48DB-8642-B405DEB095B5}" srcOrd="0" destOrd="0" parTransId="{EC224681-F7FC-4C36-B5EB-6919436CA3E4}" sibTransId="{76837A3E-BB0F-406F-92A8-38B2344F7136}"/>
    <dgm:cxn modelId="{6257CB4E-5318-4C6F-B481-116A7F8E2AF7}" type="presOf" srcId="{2740A1F5-0B8B-4B5A-B827-41CBBA1693BA}" destId="{28D7946D-EDA6-40F7-9C95-0CB0FF2387B4}" srcOrd="0" destOrd="0" presId="urn:microsoft.com/office/officeart/2005/8/layout/cycle3"/>
    <dgm:cxn modelId="{E56A4677-1106-48D3-9094-BE80453C0679}" type="presOf" srcId="{9B961C3A-6F8B-4588-A460-689A14C331A7}" destId="{8AD27A4E-162B-4EAC-A3FC-E2638F5ADAE3}" srcOrd="0" destOrd="0" presId="urn:microsoft.com/office/officeart/2005/8/layout/cycle3"/>
    <dgm:cxn modelId="{BB6EF793-7CA6-4C19-9C26-DC76D5AD67C9}" srcId="{9B961C3A-6F8B-4588-A460-689A14C331A7}" destId="{2740A1F5-0B8B-4B5A-B827-41CBBA1693BA}" srcOrd="2" destOrd="0" parTransId="{D811F8E6-9630-47D4-93DC-E264B72904D6}" sibTransId="{ABAF8B89-FE0C-4826-888B-4F38A0EA47C1}"/>
    <dgm:cxn modelId="{FEFCAAA1-EAD5-467E-913D-08E1B8028EAE}" type="presOf" srcId="{E1D9E7BD-DF5F-48DB-8642-B405DEB095B5}" destId="{1E42A13F-85D0-435E-A84B-9F8B8D3A948C}" srcOrd="0" destOrd="0" presId="urn:microsoft.com/office/officeart/2005/8/layout/cycle3"/>
    <dgm:cxn modelId="{54B562C4-59B0-4632-83D6-E2D420B75895}" type="presOf" srcId="{76837A3E-BB0F-406F-92A8-38B2344F7136}" destId="{20F82CEC-A0C4-4F5E-A23B-D724A11BB6B5}" srcOrd="0" destOrd="0" presId="urn:microsoft.com/office/officeart/2005/8/layout/cycle3"/>
    <dgm:cxn modelId="{E8B305D1-5FB3-49CB-ADE2-12FF61183BC8}" type="presOf" srcId="{DB03E848-FF16-4402-9D5D-1BD38539DE7F}" destId="{FDA0245B-DBAE-4446-9918-30680BED4F33}" srcOrd="0" destOrd="0" presId="urn:microsoft.com/office/officeart/2005/8/layout/cycle3"/>
    <dgm:cxn modelId="{12138399-B01F-4139-B57F-5E7B781AF79B}" type="presParOf" srcId="{8AD27A4E-162B-4EAC-A3FC-E2638F5ADAE3}" destId="{9C40165F-37E2-4815-8ED0-6541980CBD14}" srcOrd="0" destOrd="0" presId="urn:microsoft.com/office/officeart/2005/8/layout/cycle3"/>
    <dgm:cxn modelId="{A5598AED-9A41-4B37-8869-FDEE47C3059D}" type="presParOf" srcId="{9C40165F-37E2-4815-8ED0-6541980CBD14}" destId="{1E42A13F-85D0-435E-A84B-9F8B8D3A948C}" srcOrd="0" destOrd="0" presId="urn:microsoft.com/office/officeart/2005/8/layout/cycle3"/>
    <dgm:cxn modelId="{6BBA5FB1-06F4-4148-BC85-77E96BAFDA4D}" type="presParOf" srcId="{9C40165F-37E2-4815-8ED0-6541980CBD14}" destId="{20F82CEC-A0C4-4F5E-A23B-D724A11BB6B5}" srcOrd="1" destOrd="0" presId="urn:microsoft.com/office/officeart/2005/8/layout/cycle3"/>
    <dgm:cxn modelId="{C2DFD965-2F11-4F6D-AE39-598F4B9C59BE}" type="presParOf" srcId="{9C40165F-37E2-4815-8ED0-6541980CBD14}" destId="{FDA0245B-DBAE-4446-9918-30680BED4F33}" srcOrd="2" destOrd="0" presId="urn:microsoft.com/office/officeart/2005/8/layout/cycle3"/>
    <dgm:cxn modelId="{46CF70B7-7776-4B5D-BAB7-54B83222184B}" type="presParOf" srcId="{9C40165F-37E2-4815-8ED0-6541980CBD14}" destId="{28D7946D-EDA6-40F7-9C95-0CB0FF2387B4}"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68B6FF1-5B02-47AF-8230-7F3F6D425497}" type="doc">
      <dgm:prSet loTypeId="urn:microsoft.com/office/officeart/2005/8/layout/venn1" loCatId="relationship" qsTypeId="urn:microsoft.com/office/officeart/2005/8/quickstyle/simple4" qsCatId="simple" csTypeId="urn:microsoft.com/office/officeart/2005/8/colors/colorful1" csCatId="colorful" phldr="1"/>
      <dgm:spPr/>
      <dgm:t>
        <a:bodyPr/>
        <a:lstStyle/>
        <a:p>
          <a:endParaRPr lang="ru-RU"/>
        </a:p>
      </dgm:t>
    </dgm:pt>
    <dgm:pt modelId="{5FD01203-6939-4CEC-9BC3-1402971E85C1}">
      <dgm:prSet/>
      <dgm:spPr/>
      <dgm:t>
        <a:bodyPr/>
        <a:lstStyle/>
        <a:p>
          <a:pPr rtl="0"/>
          <a:r>
            <a:rPr lang="ru-RU" dirty="0"/>
            <a:t>Учитель – це людина, на якій тримається реформа. Без неї чи нього будь-які </a:t>
          </a:r>
          <a:r>
            <a:rPr lang="ru-RU" dirty="0" err="1"/>
            <a:t>зміни</a:t>
          </a:r>
          <a:r>
            <a:rPr lang="ru-RU" dirty="0"/>
            <a:t> </a:t>
          </a:r>
          <a:r>
            <a:rPr lang="ru-RU" dirty="0" err="1"/>
            <a:t>неможливі</a:t>
          </a:r>
          <a:r>
            <a:rPr lang="ru-RU" dirty="0"/>
            <a:t>, тому один з головних принципів НУШ – умотивований учитель. Це означає, що наша мета – сприяти його професійному та особистому зростанню, а також підвищувати його соціальний статус.</a:t>
          </a:r>
        </a:p>
      </dgm:t>
    </dgm:pt>
    <dgm:pt modelId="{50038ECD-4C14-42D8-A454-35F7CDD25F92}" type="parTrans" cxnId="{75D255E7-E72B-4BF6-93A4-3F954F9E2FAC}">
      <dgm:prSet/>
      <dgm:spPr/>
      <dgm:t>
        <a:bodyPr/>
        <a:lstStyle/>
        <a:p>
          <a:endParaRPr lang="ru-RU"/>
        </a:p>
      </dgm:t>
    </dgm:pt>
    <dgm:pt modelId="{9B8E4CCA-EFD7-471C-AC7F-9BDF2E533E47}" type="sibTrans" cxnId="{75D255E7-E72B-4BF6-93A4-3F954F9E2FAC}">
      <dgm:prSet/>
      <dgm:spPr/>
      <dgm:t>
        <a:bodyPr/>
        <a:lstStyle/>
        <a:p>
          <a:endParaRPr lang="ru-RU"/>
        </a:p>
      </dgm:t>
    </dgm:pt>
    <dgm:pt modelId="{FB0D0808-8AC6-4659-BC19-3261AEF2D503}" type="pres">
      <dgm:prSet presAssocID="{868B6FF1-5B02-47AF-8230-7F3F6D425497}" presName="compositeShape" presStyleCnt="0">
        <dgm:presLayoutVars>
          <dgm:chMax val="7"/>
          <dgm:dir/>
          <dgm:resizeHandles val="exact"/>
        </dgm:presLayoutVars>
      </dgm:prSet>
      <dgm:spPr/>
    </dgm:pt>
    <dgm:pt modelId="{058E354D-039E-4EFC-B4CA-45A8E327D4BB}" type="pres">
      <dgm:prSet presAssocID="{5FD01203-6939-4CEC-9BC3-1402971E85C1}" presName="circ1TxSh" presStyleLbl="vennNode1" presStyleIdx="0" presStyleCnt="1"/>
      <dgm:spPr/>
    </dgm:pt>
  </dgm:ptLst>
  <dgm:cxnLst>
    <dgm:cxn modelId="{A50E592D-A3FE-4871-9A3C-253682AD5493}" type="presOf" srcId="{5FD01203-6939-4CEC-9BC3-1402971E85C1}" destId="{058E354D-039E-4EFC-B4CA-45A8E327D4BB}" srcOrd="0" destOrd="0" presId="urn:microsoft.com/office/officeart/2005/8/layout/venn1"/>
    <dgm:cxn modelId="{75D255E7-E72B-4BF6-93A4-3F954F9E2FAC}" srcId="{868B6FF1-5B02-47AF-8230-7F3F6D425497}" destId="{5FD01203-6939-4CEC-9BC3-1402971E85C1}" srcOrd="0" destOrd="0" parTransId="{50038ECD-4C14-42D8-A454-35F7CDD25F92}" sibTransId="{9B8E4CCA-EFD7-471C-AC7F-9BDF2E533E47}"/>
    <dgm:cxn modelId="{D1896CEE-096B-4DEC-A75D-98D0F9E93C80}" type="presOf" srcId="{868B6FF1-5B02-47AF-8230-7F3F6D425497}" destId="{FB0D0808-8AC6-4659-BC19-3261AEF2D503}" srcOrd="0" destOrd="0" presId="urn:microsoft.com/office/officeart/2005/8/layout/venn1"/>
    <dgm:cxn modelId="{5E9E54AB-9E27-4C98-A160-9892ED89E660}" type="presParOf" srcId="{FB0D0808-8AC6-4659-BC19-3261AEF2D503}" destId="{058E354D-039E-4EFC-B4CA-45A8E327D4B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6F167C9-7A03-4437-94B8-7484A80790A8}" type="doc">
      <dgm:prSet loTypeId="urn:microsoft.com/office/officeart/2005/8/layout/vProcess5" loCatId="process" qsTypeId="urn:microsoft.com/office/officeart/2005/8/quickstyle/simple2" qsCatId="simple" csTypeId="urn:microsoft.com/office/officeart/2005/8/colors/colorful1" csCatId="colorful" phldr="1"/>
      <dgm:spPr/>
      <dgm:t>
        <a:bodyPr/>
        <a:lstStyle/>
        <a:p>
          <a:endParaRPr lang="ru-RU"/>
        </a:p>
      </dgm:t>
    </dgm:pt>
    <dgm:pt modelId="{981039A2-59B1-44BD-88D8-0E8AFA2BF652}">
      <dgm:prSet/>
      <dgm:spPr/>
      <dgm:t>
        <a:bodyPr/>
        <a:lstStyle/>
        <a:p>
          <a:pPr rtl="0"/>
          <a:r>
            <a:rPr lang="ru-RU" dirty="0" err="1"/>
            <a:t>Навчаючи</a:t>
          </a:r>
          <a:r>
            <a:rPr lang="ru-RU" dirty="0"/>
            <a:t> по-новому, </a:t>
          </a:r>
          <a:r>
            <a:rPr lang="ru-RU" dirty="0" err="1"/>
            <a:t>вчитель</a:t>
          </a:r>
          <a:r>
            <a:rPr lang="ru-RU" dirty="0"/>
            <a:t> </a:t>
          </a:r>
          <a:r>
            <a:rPr lang="ru-RU" dirty="0" err="1"/>
            <a:t>отримав</a:t>
          </a:r>
          <a:r>
            <a:rPr lang="ru-RU" dirty="0"/>
            <a:t> свободу дій </a:t>
          </a:r>
        </a:p>
      </dgm:t>
    </dgm:pt>
    <dgm:pt modelId="{4FF06267-40D5-4965-A5BD-4A3F7BC05611}" type="parTrans" cxnId="{5F080C42-A38D-48D4-90CB-1CA5C7537A7A}">
      <dgm:prSet/>
      <dgm:spPr/>
      <dgm:t>
        <a:bodyPr/>
        <a:lstStyle/>
        <a:p>
          <a:endParaRPr lang="ru-RU"/>
        </a:p>
      </dgm:t>
    </dgm:pt>
    <dgm:pt modelId="{265EA66C-3354-4705-92EC-84207C15D9E5}" type="sibTrans" cxnId="{5F080C42-A38D-48D4-90CB-1CA5C7537A7A}">
      <dgm:prSet/>
      <dgm:spPr/>
      <dgm:t>
        <a:bodyPr/>
        <a:lstStyle/>
        <a:p>
          <a:endParaRPr lang="ru-RU"/>
        </a:p>
      </dgm:t>
    </dgm:pt>
    <dgm:pt modelId="{049B466C-BB03-4D60-ABE4-E4553434636C}">
      <dgm:prSet/>
      <dgm:spPr/>
      <dgm:t>
        <a:bodyPr/>
        <a:lstStyle/>
        <a:p>
          <a:pPr rtl="0"/>
          <a:r>
            <a:rPr lang="ru-RU" dirty="0" err="1"/>
            <a:t>Можливість</a:t>
          </a:r>
          <a:r>
            <a:rPr lang="ru-RU" dirty="0"/>
            <a:t> </a:t>
          </a:r>
          <a:r>
            <a:rPr lang="ru-RU" dirty="0" err="1"/>
            <a:t>обирати</a:t>
          </a:r>
          <a:r>
            <a:rPr lang="ru-RU" dirty="0"/>
            <a:t> навчальні матеріали</a:t>
          </a:r>
        </a:p>
      </dgm:t>
    </dgm:pt>
    <dgm:pt modelId="{BD6868D3-842B-4085-8D6F-83EE46F03051}" type="parTrans" cxnId="{ECD64C52-B978-4DB7-9B7A-8915E5C05AD6}">
      <dgm:prSet/>
      <dgm:spPr/>
      <dgm:t>
        <a:bodyPr/>
        <a:lstStyle/>
        <a:p>
          <a:endParaRPr lang="ru-RU"/>
        </a:p>
      </dgm:t>
    </dgm:pt>
    <dgm:pt modelId="{165C5D99-1C8C-4A87-9A43-CCE56EF7893C}" type="sibTrans" cxnId="{ECD64C52-B978-4DB7-9B7A-8915E5C05AD6}">
      <dgm:prSet/>
      <dgm:spPr/>
      <dgm:t>
        <a:bodyPr/>
        <a:lstStyle/>
        <a:p>
          <a:endParaRPr lang="ru-RU"/>
        </a:p>
      </dgm:t>
    </dgm:pt>
    <dgm:pt modelId="{6CC6EFD6-2783-4D52-A2AD-F40AA90AADF1}">
      <dgm:prSet/>
      <dgm:spPr/>
      <dgm:t>
        <a:bodyPr/>
        <a:lstStyle/>
        <a:p>
          <a:pPr rtl="0"/>
          <a:r>
            <a:rPr lang="ru-RU" dirty="0" err="1"/>
            <a:t>Імпровізувати</a:t>
          </a:r>
          <a:r>
            <a:rPr lang="ru-RU" dirty="0"/>
            <a:t> та експериментувати</a:t>
          </a:r>
        </a:p>
      </dgm:t>
    </dgm:pt>
    <dgm:pt modelId="{AB30E8D8-4BC3-4743-97B1-F96CC463E24C}" type="parTrans" cxnId="{77E0AF83-5FF4-4A39-A6BD-60BF584E1C40}">
      <dgm:prSet/>
      <dgm:spPr/>
      <dgm:t>
        <a:bodyPr/>
        <a:lstStyle/>
        <a:p>
          <a:endParaRPr lang="ru-RU"/>
        </a:p>
      </dgm:t>
    </dgm:pt>
    <dgm:pt modelId="{588E2FA2-CE72-4C18-955D-904A85114B77}" type="sibTrans" cxnId="{77E0AF83-5FF4-4A39-A6BD-60BF584E1C40}">
      <dgm:prSet/>
      <dgm:spPr/>
      <dgm:t>
        <a:bodyPr/>
        <a:lstStyle/>
        <a:p>
          <a:endParaRPr lang="ru-RU"/>
        </a:p>
      </dgm:t>
    </dgm:pt>
    <dgm:pt modelId="{0EE443BE-BBF9-43AF-BD8B-7ED562C2BBE7}" type="pres">
      <dgm:prSet presAssocID="{96F167C9-7A03-4437-94B8-7484A80790A8}" presName="outerComposite" presStyleCnt="0">
        <dgm:presLayoutVars>
          <dgm:chMax val="5"/>
          <dgm:dir/>
          <dgm:resizeHandles val="exact"/>
        </dgm:presLayoutVars>
      </dgm:prSet>
      <dgm:spPr/>
    </dgm:pt>
    <dgm:pt modelId="{49226426-4B46-42C6-A17A-AD83271DAD9B}" type="pres">
      <dgm:prSet presAssocID="{96F167C9-7A03-4437-94B8-7484A80790A8}" presName="dummyMaxCanvas" presStyleCnt="0">
        <dgm:presLayoutVars/>
      </dgm:prSet>
      <dgm:spPr/>
    </dgm:pt>
    <dgm:pt modelId="{CB421327-78A5-4D32-BAF0-8143440EDB49}" type="pres">
      <dgm:prSet presAssocID="{96F167C9-7A03-4437-94B8-7484A80790A8}" presName="ThreeNodes_1" presStyleLbl="node1" presStyleIdx="0" presStyleCnt="3">
        <dgm:presLayoutVars>
          <dgm:bulletEnabled val="1"/>
        </dgm:presLayoutVars>
      </dgm:prSet>
      <dgm:spPr/>
    </dgm:pt>
    <dgm:pt modelId="{45C1F7DB-6EA0-41AF-8639-181F673B1F66}" type="pres">
      <dgm:prSet presAssocID="{96F167C9-7A03-4437-94B8-7484A80790A8}" presName="ThreeNodes_2" presStyleLbl="node1" presStyleIdx="1" presStyleCnt="3">
        <dgm:presLayoutVars>
          <dgm:bulletEnabled val="1"/>
        </dgm:presLayoutVars>
      </dgm:prSet>
      <dgm:spPr/>
    </dgm:pt>
    <dgm:pt modelId="{55A840EA-8E50-4D1F-9021-6BCAEFA557D3}" type="pres">
      <dgm:prSet presAssocID="{96F167C9-7A03-4437-94B8-7484A80790A8}" presName="ThreeNodes_3" presStyleLbl="node1" presStyleIdx="2" presStyleCnt="3">
        <dgm:presLayoutVars>
          <dgm:bulletEnabled val="1"/>
        </dgm:presLayoutVars>
      </dgm:prSet>
      <dgm:spPr/>
    </dgm:pt>
    <dgm:pt modelId="{D07EE337-8D8C-4301-A473-522AB85B0E0B}" type="pres">
      <dgm:prSet presAssocID="{96F167C9-7A03-4437-94B8-7484A80790A8}" presName="ThreeConn_1-2" presStyleLbl="fgAccFollowNode1" presStyleIdx="0" presStyleCnt="2">
        <dgm:presLayoutVars>
          <dgm:bulletEnabled val="1"/>
        </dgm:presLayoutVars>
      </dgm:prSet>
      <dgm:spPr/>
    </dgm:pt>
    <dgm:pt modelId="{E246C91F-2782-4616-96EF-A987607BB0F4}" type="pres">
      <dgm:prSet presAssocID="{96F167C9-7A03-4437-94B8-7484A80790A8}" presName="ThreeConn_2-3" presStyleLbl="fgAccFollowNode1" presStyleIdx="1" presStyleCnt="2">
        <dgm:presLayoutVars>
          <dgm:bulletEnabled val="1"/>
        </dgm:presLayoutVars>
      </dgm:prSet>
      <dgm:spPr/>
    </dgm:pt>
    <dgm:pt modelId="{509DE4B4-0155-4337-9F76-52C8B2AA7D9B}" type="pres">
      <dgm:prSet presAssocID="{96F167C9-7A03-4437-94B8-7484A80790A8}" presName="ThreeNodes_1_text" presStyleLbl="node1" presStyleIdx="2" presStyleCnt="3">
        <dgm:presLayoutVars>
          <dgm:bulletEnabled val="1"/>
        </dgm:presLayoutVars>
      </dgm:prSet>
      <dgm:spPr/>
    </dgm:pt>
    <dgm:pt modelId="{2979DB71-A42A-4ED0-943F-EC315B3A2888}" type="pres">
      <dgm:prSet presAssocID="{96F167C9-7A03-4437-94B8-7484A80790A8}" presName="ThreeNodes_2_text" presStyleLbl="node1" presStyleIdx="2" presStyleCnt="3">
        <dgm:presLayoutVars>
          <dgm:bulletEnabled val="1"/>
        </dgm:presLayoutVars>
      </dgm:prSet>
      <dgm:spPr/>
    </dgm:pt>
    <dgm:pt modelId="{02B348C0-0C2A-4D24-9D44-50776D113BF3}" type="pres">
      <dgm:prSet presAssocID="{96F167C9-7A03-4437-94B8-7484A80790A8}" presName="ThreeNodes_3_text" presStyleLbl="node1" presStyleIdx="2" presStyleCnt="3">
        <dgm:presLayoutVars>
          <dgm:bulletEnabled val="1"/>
        </dgm:presLayoutVars>
      </dgm:prSet>
      <dgm:spPr/>
    </dgm:pt>
  </dgm:ptLst>
  <dgm:cxnLst>
    <dgm:cxn modelId="{01AC5308-62B4-41F9-8662-C8838409746D}" type="presOf" srcId="{049B466C-BB03-4D60-ABE4-E4553434636C}" destId="{2979DB71-A42A-4ED0-943F-EC315B3A2888}" srcOrd="1" destOrd="0" presId="urn:microsoft.com/office/officeart/2005/8/layout/vProcess5"/>
    <dgm:cxn modelId="{26306112-3DBC-4224-9C41-3B4A8B1148FB}" type="presOf" srcId="{049B466C-BB03-4D60-ABE4-E4553434636C}" destId="{45C1F7DB-6EA0-41AF-8639-181F673B1F66}" srcOrd="0" destOrd="0" presId="urn:microsoft.com/office/officeart/2005/8/layout/vProcess5"/>
    <dgm:cxn modelId="{DF37F021-54AB-4E22-95A5-6CAA621BDA3D}" type="presOf" srcId="{6CC6EFD6-2783-4D52-A2AD-F40AA90AADF1}" destId="{55A840EA-8E50-4D1F-9021-6BCAEFA557D3}" srcOrd="0" destOrd="0" presId="urn:microsoft.com/office/officeart/2005/8/layout/vProcess5"/>
    <dgm:cxn modelId="{5F080C42-A38D-48D4-90CB-1CA5C7537A7A}" srcId="{96F167C9-7A03-4437-94B8-7484A80790A8}" destId="{981039A2-59B1-44BD-88D8-0E8AFA2BF652}" srcOrd="0" destOrd="0" parTransId="{4FF06267-40D5-4965-A5BD-4A3F7BC05611}" sibTransId="{265EA66C-3354-4705-92EC-84207C15D9E5}"/>
    <dgm:cxn modelId="{C97E944A-287A-4D7D-9985-B1FE98A8E606}" type="presOf" srcId="{981039A2-59B1-44BD-88D8-0E8AFA2BF652}" destId="{CB421327-78A5-4D32-BAF0-8143440EDB49}" srcOrd="0" destOrd="0" presId="urn:microsoft.com/office/officeart/2005/8/layout/vProcess5"/>
    <dgm:cxn modelId="{ECD64C52-B978-4DB7-9B7A-8915E5C05AD6}" srcId="{96F167C9-7A03-4437-94B8-7484A80790A8}" destId="{049B466C-BB03-4D60-ABE4-E4553434636C}" srcOrd="1" destOrd="0" parTransId="{BD6868D3-842B-4085-8D6F-83EE46F03051}" sibTransId="{165C5D99-1C8C-4A87-9A43-CCE56EF7893C}"/>
    <dgm:cxn modelId="{4357EA7D-F441-45C1-A7E4-009E2A94A747}" type="presOf" srcId="{265EA66C-3354-4705-92EC-84207C15D9E5}" destId="{D07EE337-8D8C-4301-A473-522AB85B0E0B}" srcOrd="0" destOrd="0" presId="urn:microsoft.com/office/officeart/2005/8/layout/vProcess5"/>
    <dgm:cxn modelId="{30BA8281-9D50-4FFD-8354-F02BF024A71D}" type="presOf" srcId="{6CC6EFD6-2783-4D52-A2AD-F40AA90AADF1}" destId="{02B348C0-0C2A-4D24-9D44-50776D113BF3}" srcOrd="1" destOrd="0" presId="urn:microsoft.com/office/officeart/2005/8/layout/vProcess5"/>
    <dgm:cxn modelId="{77E0AF83-5FF4-4A39-A6BD-60BF584E1C40}" srcId="{96F167C9-7A03-4437-94B8-7484A80790A8}" destId="{6CC6EFD6-2783-4D52-A2AD-F40AA90AADF1}" srcOrd="2" destOrd="0" parTransId="{AB30E8D8-4BC3-4743-97B1-F96CC463E24C}" sibTransId="{588E2FA2-CE72-4C18-955D-904A85114B77}"/>
    <dgm:cxn modelId="{46F0EE90-814D-4967-B083-C8E659393DBE}" type="presOf" srcId="{96F167C9-7A03-4437-94B8-7484A80790A8}" destId="{0EE443BE-BBF9-43AF-BD8B-7ED562C2BBE7}" srcOrd="0" destOrd="0" presId="urn:microsoft.com/office/officeart/2005/8/layout/vProcess5"/>
    <dgm:cxn modelId="{A5CC61A9-036A-4C6A-ACA5-03E75DBD6960}" type="presOf" srcId="{165C5D99-1C8C-4A87-9A43-CCE56EF7893C}" destId="{E246C91F-2782-4616-96EF-A987607BB0F4}" srcOrd="0" destOrd="0" presId="urn:microsoft.com/office/officeart/2005/8/layout/vProcess5"/>
    <dgm:cxn modelId="{964854D5-9F8E-4439-B06C-83E75BA00280}" type="presOf" srcId="{981039A2-59B1-44BD-88D8-0E8AFA2BF652}" destId="{509DE4B4-0155-4337-9F76-52C8B2AA7D9B}" srcOrd="1" destOrd="0" presId="urn:microsoft.com/office/officeart/2005/8/layout/vProcess5"/>
    <dgm:cxn modelId="{B4CCC78F-90B6-4CD3-A35E-904D702CDD64}" type="presParOf" srcId="{0EE443BE-BBF9-43AF-BD8B-7ED562C2BBE7}" destId="{49226426-4B46-42C6-A17A-AD83271DAD9B}" srcOrd="0" destOrd="0" presId="urn:microsoft.com/office/officeart/2005/8/layout/vProcess5"/>
    <dgm:cxn modelId="{737CD7DE-F1B5-40C9-9853-9661AB278463}" type="presParOf" srcId="{0EE443BE-BBF9-43AF-BD8B-7ED562C2BBE7}" destId="{CB421327-78A5-4D32-BAF0-8143440EDB49}" srcOrd="1" destOrd="0" presId="urn:microsoft.com/office/officeart/2005/8/layout/vProcess5"/>
    <dgm:cxn modelId="{8F1D29C7-2FCE-44EE-AE74-B3B29E5C6524}" type="presParOf" srcId="{0EE443BE-BBF9-43AF-BD8B-7ED562C2BBE7}" destId="{45C1F7DB-6EA0-41AF-8639-181F673B1F66}" srcOrd="2" destOrd="0" presId="urn:microsoft.com/office/officeart/2005/8/layout/vProcess5"/>
    <dgm:cxn modelId="{0AD635F5-7310-468A-A3AB-F85242FBA3BF}" type="presParOf" srcId="{0EE443BE-BBF9-43AF-BD8B-7ED562C2BBE7}" destId="{55A840EA-8E50-4D1F-9021-6BCAEFA557D3}" srcOrd="3" destOrd="0" presId="urn:microsoft.com/office/officeart/2005/8/layout/vProcess5"/>
    <dgm:cxn modelId="{BBF78878-743E-49C4-A0EA-B30ACF10DD8D}" type="presParOf" srcId="{0EE443BE-BBF9-43AF-BD8B-7ED562C2BBE7}" destId="{D07EE337-8D8C-4301-A473-522AB85B0E0B}" srcOrd="4" destOrd="0" presId="urn:microsoft.com/office/officeart/2005/8/layout/vProcess5"/>
    <dgm:cxn modelId="{0217DD18-51ED-49E8-895E-E70A539A33C2}" type="presParOf" srcId="{0EE443BE-BBF9-43AF-BD8B-7ED562C2BBE7}" destId="{E246C91F-2782-4616-96EF-A987607BB0F4}" srcOrd="5" destOrd="0" presId="urn:microsoft.com/office/officeart/2005/8/layout/vProcess5"/>
    <dgm:cxn modelId="{BC8A5615-B984-406E-9D52-41DE58736835}" type="presParOf" srcId="{0EE443BE-BBF9-43AF-BD8B-7ED562C2BBE7}" destId="{509DE4B4-0155-4337-9F76-52C8B2AA7D9B}" srcOrd="6" destOrd="0" presId="urn:microsoft.com/office/officeart/2005/8/layout/vProcess5"/>
    <dgm:cxn modelId="{A0D15F2B-F326-467B-92A4-779CA423C563}" type="presParOf" srcId="{0EE443BE-BBF9-43AF-BD8B-7ED562C2BBE7}" destId="{2979DB71-A42A-4ED0-943F-EC315B3A2888}" srcOrd="7" destOrd="0" presId="urn:microsoft.com/office/officeart/2005/8/layout/vProcess5"/>
    <dgm:cxn modelId="{C61EB3FE-A492-4778-8B5E-2A93C93529B6}" type="presParOf" srcId="{0EE443BE-BBF9-43AF-BD8B-7ED562C2BBE7}" destId="{02B348C0-0C2A-4D24-9D44-50776D113BF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FADA80B-73FF-4240-B3FA-5B177A705AFE}"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ru-RU"/>
        </a:p>
      </dgm:t>
    </dgm:pt>
    <dgm:pt modelId="{88DA7CEF-BA4F-4574-B47F-FA961DE09803}">
      <dgm:prSet/>
      <dgm:spPr/>
      <dgm:t>
        <a:bodyPr/>
        <a:lstStyle/>
        <a:p>
          <a:pPr>
            <a:buSzPts val="1000"/>
            <a:buFont typeface="Symbol" panose="05050102010706020507" pitchFamily="18" charset="2"/>
            <a:buChar char=""/>
          </a:pPr>
          <a:r>
            <a:rPr lang="ru-RU" dirty="0" err="1"/>
            <a:t>Недостатня</a:t>
          </a:r>
          <a:r>
            <a:rPr lang="ru-RU" dirty="0"/>
            <a:t> </a:t>
          </a:r>
          <a:r>
            <a:rPr lang="ru-RU" dirty="0" err="1"/>
            <a:t>підготовка</a:t>
          </a:r>
          <a:r>
            <a:rPr lang="ru-RU" dirty="0"/>
            <a:t> </a:t>
          </a:r>
          <a:r>
            <a:rPr lang="ru-RU" dirty="0" err="1"/>
            <a:t>вчителів</a:t>
          </a:r>
          <a:r>
            <a:rPr lang="ru-RU" dirty="0"/>
            <a:t>. </a:t>
          </a:r>
          <a:r>
            <a:rPr lang="ru-RU" dirty="0" err="1"/>
            <a:t>Частина</a:t>
          </a:r>
          <a:r>
            <a:rPr lang="ru-RU" dirty="0"/>
            <a:t> </a:t>
          </a:r>
          <a:r>
            <a:rPr lang="ru-RU" dirty="0" err="1"/>
            <a:t>вчителів</a:t>
          </a:r>
          <a:r>
            <a:rPr lang="ru-RU" dirty="0"/>
            <a:t> </a:t>
          </a:r>
          <a:r>
            <a:rPr lang="ru-RU" dirty="0" err="1"/>
            <a:t>може</a:t>
          </a:r>
          <a:r>
            <a:rPr lang="ru-RU" dirty="0"/>
            <a:t> не </a:t>
          </a:r>
          <a:r>
            <a:rPr lang="ru-RU" dirty="0" err="1"/>
            <a:t>мати</a:t>
          </a:r>
          <a:r>
            <a:rPr lang="ru-RU" dirty="0"/>
            <a:t> </a:t>
          </a:r>
          <a:r>
            <a:rPr lang="ru-RU" dirty="0" err="1"/>
            <a:t>достатньої</a:t>
          </a:r>
          <a:r>
            <a:rPr lang="ru-RU" dirty="0"/>
            <a:t> </a:t>
          </a:r>
          <a:r>
            <a:rPr lang="ru-RU" dirty="0" err="1"/>
            <a:t>підготовки</a:t>
          </a:r>
          <a:r>
            <a:rPr lang="ru-RU" dirty="0"/>
            <a:t> для </a:t>
          </a:r>
          <a:r>
            <a:rPr lang="ru-RU" dirty="0" err="1"/>
            <a:t>реалізації</a:t>
          </a:r>
          <a:r>
            <a:rPr lang="ru-RU" dirty="0"/>
            <a:t> </a:t>
          </a:r>
          <a:r>
            <a:rPr lang="ru-RU" dirty="0" err="1"/>
            <a:t>нових</a:t>
          </a:r>
          <a:r>
            <a:rPr lang="ru-RU" dirty="0"/>
            <a:t> </a:t>
          </a:r>
          <a:r>
            <a:rPr lang="ru-RU" dirty="0" err="1"/>
            <a:t>педагогічних</a:t>
          </a:r>
          <a:r>
            <a:rPr lang="ru-RU" dirty="0"/>
            <a:t> </a:t>
          </a:r>
          <a:r>
            <a:rPr lang="ru-RU" dirty="0" err="1"/>
            <a:t>методів</a:t>
          </a:r>
          <a:r>
            <a:rPr lang="ru-RU" dirty="0"/>
            <a:t>.</a:t>
          </a:r>
        </a:p>
      </dgm:t>
    </dgm:pt>
    <dgm:pt modelId="{F1691604-3D36-4CD0-A325-1A13D36B06AA}" type="parTrans" cxnId="{BBF5B4C9-D79A-4F4B-9522-577499CE9199}">
      <dgm:prSet/>
      <dgm:spPr/>
      <dgm:t>
        <a:bodyPr/>
        <a:lstStyle/>
        <a:p>
          <a:endParaRPr lang="ru-RU"/>
        </a:p>
      </dgm:t>
    </dgm:pt>
    <dgm:pt modelId="{948A9138-045F-453C-B4E8-3501182971A7}" type="sibTrans" cxnId="{BBF5B4C9-D79A-4F4B-9522-577499CE9199}">
      <dgm:prSet/>
      <dgm:spPr/>
      <dgm:t>
        <a:bodyPr/>
        <a:lstStyle/>
        <a:p>
          <a:endParaRPr lang="ru-RU"/>
        </a:p>
      </dgm:t>
    </dgm:pt>
    <dgm:pt modelId="{058F1F96-F4C9-42AA-A1CE-F178DBACAA90}">
      <dgm:prSet/>
      <dgm:spPr/>
      <dgm:t>
        <a:bodyPr/>
        <a:lstStyle/>
        <a:p>
          <a:pPr>
            <a:buSzPts val="1000"/>
            <a:buFont typeface="Symbol" panose="05050102010706020507" pitchFamily="18" charset="2"/>
            <a:buChar char=""/>
          </a:pPr>
          <a:r>
            <a:rPr lang="ru-RU" dirty="0" err="1"/>
            <a:t>Великі</a:t>
          </a:r>
          <a:r>
            <a:rPr lang="ru-RU" dirty="0"/>
            <a:t> </a:t>
          </a:r>
          <a:r>
            <a:rPr lang="ru-RU" dirty="0" err="1"/>
            <a:t>класи</a:t>
          </a:r>
          <a:r>
            <a:rPr lang="ru-RU" dirty="0"/>
            <a:t>. У </a:t>
          </a:r>
          <a:r>
            <a:rPr lang="ru-RU" dirty="0" err="1"/>
            <a:t>багатьох</a:t>
          </a:r>
          <a:r>
            <a:rPr lang="ru-RU" dirty="0"/>
            <a:t> школах </a:t>
          </a:r>
          <a:r>
            <a:rPr lang="ru-RU" dirty="0" err="1"/>
            <a:t>недостатньо</a:t>
          </a:r>
          <a:r>
            <a:rPr lang="ru-RU" dirty="0"/>
            <a:t> </a:t>
          </a:r>
          <a:r>
            <a:rPr lang="ru-RU" dirty="0" err="1"/>
            <a:t>кількості</a:t>
          </a:r>
          <a:r>
            <a:rPr lang="ru-RU" dirty="0"/>
            <a:t> </a:t>
          </a:r>
          <a:r>
            <a:rPr lang="ru-RU" dirty="0" err="1"/>
            <a:t>вчителів</a:t>
          </a:r>
          <a:r>
            <a:rPr lang="ru-RU" dirty="0"/>
            <a:t> та </a:t>
          </a:r>
          <a:r>
            <a:rPr lang="ru-RU" dirty="0" err="1"/>
            <a:t>кабінетів</a:t>
          </a:r>
          <a:r>
            <a:rPr lang="ru-RU" dirty="0"/>
            <a:t>, що </a:t>
          </a:r>
          <a:r>
            <a:rPr lang="ru-RU" dirty="0" err="1"/>
            <a:t>може</a:t>
          </a:r>
          <a:r>
            <a:rPr lang="ru-RU" dirty="0"/>
            <a:t> </a:t>
          </a:r>
          <a:r>
            <a:rPr lang="ru-RU" dirty="0" err="1"/>
            <a:t>призводити</a:t>
          </a:r>
          <a:r>
            <a:rPr lang="ru-RU" dirty="0"/>
            <a:t> до </a:t>
          </a:r>
          <a:r>
            <a:rPr lang="ru-RU" dirty="0" err="1"/>
            <a:t>переповнених</a:t>
          </a:r>
          <a:r>
            <a:rPr lang="ru-RU" dirty="0"/>
            <a:t> </a:t>
          </a:r>
          <a:r>
            <a:rPr lang="ru-RU" dirty="0" err="1"/>
            <a:t>класів</a:t>
          </a:r>
          <a:r>
            <a:rPr lang="ru-RU" dirty="0"/>
            <a:t> і </a:t>
          </a:r>
          <a:r>
            <a:rPr lang="ru-RU" dirty="0" err="1"/>
            <a:t>ускладнювати</a:t>
          </a:r>
          <a:r>
            <a:rPr lang="ru-RU" dirty="0"/>
            <a:t> </a:t>
          </a:r>
          <a:r>
            <a:rPr lang="ru-RU" dirty="0" err="1"/>
            <a:t>процес</a:t>
          </a:r>
          <a:r>
            <a:rPr lang="ru-RU" dirty="0"/>
            <a:t> </a:t>
          </a:r>
          <a:r>
            <a:rPr lang="ru-RU" dirty="0" err="1"/>
            <a:t>навчання</a:t>
          </a:r>
          <a:r>
            <a:rPr lang="ru-RU" dirty="0"/>
            <a:t> та </a:t>
          </a:r>
          <a:r>
            <a:rPr lang="ru-RU" dirty="0" err="1"/>
            <a:t>взаємодії</a:t>
          </a:r>
          <a:r>
            <a:rPr lang="ru-RU" dirty="0"/>
            <a:t> з </a:t>
          </a:r>
          <a:r>
            <a:rPr lang="ru-RU" dirty="0" err="1"/>
            <a:t>учнями</a:t>
          </a:r>
          <a:r>
            <a:rPr lang="ru-RU" dirty="0"/>
            <a:t>.</a:t>
          </a:r>
        </a:p>
      </dgm:t>
    </dgm:pt>
    <dgm:pt modelId="{8CCB5826-1409-422D-BCE9-9F61AEEABC00}" type="parTrans" cxnId="{6839A154-7EAD-4E71-90FD-BABD980C1245}">
      <dgm:prSet/>
      <dgm:spPr/>
      <dgm:t>
        <a:bodyPr/>
        <a:lstStyle/>
        <a:p>
          <a:endParaRPr lang="ru-RU"/>
        </a:p>
      </dgm:t>
    </dgm:pt>
    <dgm:pt modelId="{2BF35E70-61E0-4B6F-A59A-AC8838CD60CB}" type="sibTrans" cxnId="{6839A154-7EAD-4E71-90FD-BABD980C1245}">
      <dgm:prSet/>
      <dgm:spPr/>
      <dgm:t>
        <a:bodyPr/>
        <a:lstStyle/>
        <a:p>
          <a:endParaRPr lang="ru-RU"/>
        </a:p>
      </dgm:t>
    </dgm:pt>
    <dgm:pt modelId="{7A9DB87A-A2A7-4A86-BE36-E4EA5DE2F002}" type="pres">
      <dgm:prSet presAssocID="{9FADA80B-73FF-4240-B3FA-5B177A705AFE}" presName="Name0" presStyleCnt="0">
        <dgm:presLayoutVars>
          <dgm:dir/>
          <dgm:resizeHandles val="exact"/>
        </dgm:presLayoutVars>
      </dgm:prSet>
      <dgm:spPr/>
    </dgm:pt>
    <dgm:pt modelId="{BDDB441D-68A8-4012-87C6-5C4C3A44877C}" type="pres">
      <dgm:prSet presAssocID="{9FADA80B-73FF-4240-B3FA-5B177A705AFE}" presName="fgShape" presStyleLbl="fgShp" presStyleIdx="0" presStyleCnt="1"/>
      <dgm:spPr/>
    </dgm:pt>
    <dgm:pt modelId="{03E9CF05-7921-433B-BA72-33459DB3F2D7}" type="pres">
      <dgm:prSet presAssocID="{9FADA80B-73FF-4240-B3FA-5B177A705AFE}" presName="linComp" presStyleCnt="0"/>
      <dgm:spPr/>
    </dgm:pt>
    <dgm:pt modelId="{9392EB11-71ED-439B-90EA-74032409ABFE}" type="pres">
      <dgm:prSet presAssocID="{88DA7CEF-BA4F-4574-B47F-FA961DE09803}" presName="compNode" presStyleCnt="0"/>
      <dgm:spPr/>
    </dgm:pt>
    <dgm:pt modelId="{D877A4D5-55C6-44E3-B209-F3CC3C9F699D}" type="pres">
      <dgm:prSet presAssocID="{88DA7CEF-BA4F-4574-B47F-FA961DE09803}" presName="bkgdShape" presStyleLbl="node1" presStyleIdx="0" presStyleCnt="2"/>
      <dgm:spPr/>
    </dgm:pt>
    <dgm:pt modelId="{3220D1DA-9162-4443-95B2-22C303CA8C0C}" type="pres">
      <dgm:prSet presAssocID="{88DA7CEF-BA4F-4574-B47F-FA961DE09803}" presName="nodeTx" presStyleLbl="node1" presStyleIdx="0" presStyleCnt="2">
        <dgm:presLayoutVars>
          <dgm:bulletEnabled val="1"/>
        </dgm:presLayoutVars>
      </dgm:prSet>
      <dgm:spPr/>
    </dgm:pt>
    <dgm:pt modelId="{251B1ABE-343F-40DE-B67C-1949B51C0566}" type="pres">
      <dgm:prSet presAssocID="{88DA7CEF-BA4F-4574-B47F-FA961DE09803}" presName="invisiNode" presStyleLbl="node1" presStyleIdx="0" presStyleCnt="2"/>
      <dgm:spPr/>
    </dgm:pt>
    <dgm:pt modelId="{747944E9-5FED-4F16-B91C-D53D423AA55E}" type="pres">
      <dgm:prSet presAssocID="{88DA7CEF-BA4F-4574-B47F-FA961DE09803}" presName="imagNode" presStyleLbl="fgImgPlace1" presStyleIdx="0" presStyleCnt="2"/>
      <dgm:spPr>
        <a:blipFill rotWithShape="1">
          <a:blip xmlns:r="http://schemas.openxmlformats.org/officeDocument/2006/relationships" r:embed="rId1"/>
          <a:stretch>
            <a:fillRect/>
          </a:stretch>
        </a:blipFill>
      </dgm:spPr>
    </dgm:pt>
    <dgm:pt modelId="{7D1EE14B-068A-474F-8856-5C13DBAA6067}" type="pres">
      <dgm:prSet presAssocID="{948A9138-045F-453C-B4E8-3501182971A7}" presName="sibTrans" presStyleLbl="sibTrans2D1" presStyleIdx="0" presStyleCnt="0"/>
      <dgm:spPr/>
    </dgm:pt>
    <dgm:pt modelId="{CDA73AB2-A738-457E-8931-45DAF87E95EF}" type="pres">
      <dgm:prSet presAssocID="{058F1F96-F4C9-42AA-A1CE-F178DBACAA90}" presName="compNode" presStyleCnt="0"/>
      <dgm:spPr/>
    </dgm:pt>
    <dgm:pt modelId="{8E6EAC0B-B0CA-4DAE-80C0-2C17A153CC73}" type="pres">
      <dgm:prSet presAssocID="{058F1F96-F4C9-42AA-A1CE-F178DBACAA90}" presName="bkgdShape" presStyleLbl="node1" presStyleIdx="1" presStyleCnt="2" custLinFactNeighborX="87" custLinFactNeighborY="632"/>
      <dgm:spPr/>
    </dgm:pt>
    <dgm:pt modelId="{24E5A6BD-B1DB-46AB-9F3A-9777BBEA390B}" type="pres">
      <dgm:prSet presAssocID="{058F1F96-F4C9-42AA-A1CE-F178DBACAA90}" presName="nodeTx" presStyleLbl="node1" presStyleIdx="1" presStyleCnt="2">
        <dgm:presLayoutVars>
          <dgm:bulletEnabled val="1"/>
        </dgm:presLayoutVars>
      </dgm:prSet>
      <dgm:spPr/>
    </dgm:pt>
    <dgm:pt modelId="{478EDAD2-36F5-4D5E-BBC6-81C6B097359F}" type="pres">
      <dgm:prSet presAssocID="{058F1F96-F4C9-42AA-A1CE-F178DBACAA90}" presName="invisiNode" presStyleLbl="node1" presStyleIdx="1" presStyleCnt="2"/>
      <dgm:spPr/>
    </dgm:pt>
    <dgm:pt modelId="{95CF7B0F-ED4E-48CE-BBD0-EEE381F74F24}" type="pres">
      <dgm:prSet presAssocID="{058F1F96-F4C9-42AA-A1CE-F178DBACAA90}" presName="imagNode" presStyleLbl="fgImgPlace1" presStyleIdx="1" presStyleCnt="2"/>
      <dgm:spPr>
        <a:blipFill rotWithShape="1">
          <a:blip xmlns:r="http://schemas.openxmlformats.org/officeDocument/2006/relationships" r:embed="rId2"/>
          <a:stretch>
            <a:fillRect/>
          </a:stretch>
        </a:blipFill>
      </dgm:spPr>
    </dgm:pt>
  </dgm:ptLst>
  <dgm:cxnLst>
    <dgm:cxn modelId="{4C65F053-D8D4-4D82-823E-2FC746B56790}" type="presOf" srcId="{058F1F96-F4C9-42AA-A1CE-F178DBACAA90}" destId="{8E6EAC0B-B0CA-4DAE-80C0-2C17A153CC73}" srcOrd="0" destOrd="0" presId="urn:microsoft.com/office/officeart/2005/8/layout/hList7"/>
    <dgm:cxn modelId="{6839A154-7EAD-4E71-90FD-BABD980C1245}" srcId="{9FADA80B-73FF-4240-B3FA-5B177A705AFE}" destId="{058F1F96-F4C9-42AA-A1CE-F178DBACAA90}" srcOrd="1" destOrd="0" parTransId="{8CCB5826-1409-422D-BCE9-9F61AEEABC00}" sibTransId="{2BF35E70-61E0-4B6F-A59A-AC8838CD60CB}"/>
    <dgm:cxn modelId="{D50E5497-9020-4ACC-98C7-27162FADDF19}" type="presOf" srcId="{88DA7CEF-BA4F-4574-B47F-FA961DE09803}" destId="{3220D1DA-9162-4443-95B2-22C303CA8C0C}" srcOrd="1" destOrd="0" presId="urn:microsoft.com/office/officeart/2005/8/layout/hList7"/>
    <dgm:cxn modelId="{8F4781A1-F455-4582-905E-6880B6E11129}" type="presOf" srcId="{9FADA80B-73FF-4240-B3FA-5B177A705AFE}" destId="{7A9DB87A-A2A7-4A86-BE36-E4EA5DE2F002}" srcOrd="0" destOrd="0" presId="urn:microsoft.com/office/officeart/2005/8/layout/hList7"/>
    <dgm:cxn modelId="{DED320B1-B612-423B-881A-B52A05FE89A1}" type="presOf" srcId="{948A9138-045F-453C-B4E8-3501182971A7}" destId="{7D1EE14B-068A-474F-8856-5C13DBAA6067}" srcOrd="0" destOrd="0" presId="urn:microsoft.com/office/officeart/2005/8/layout/hList7"/>
    <dgm:cxn modelId="{BBF5B4C9-D79A-4F4B-9522-577499CE9199}" srcId="{9FADA80B-73FF-4240-B3FA-5B177A705AFE}" destId="{88DA7CEF-BA4F-4574-B47F-FA961DE09803}" srcOrd="0" destOrd="0" parTransId="{F1691604-3D36-4CD0-A325-1A13D36B06AA}" sibTransId="{948A9138-045F-453C-B4E8-3501182971A7}"/>
    <dgm:cxn modelId="{769E69E1-F92C-4125-9580-8E2FA6050782}" type="presOf" srcId="{88DA7CEF-BA4F-4574-B47F-FA961DE09803}" destId="{D877A4D5-55C6-44E3-B209-F3CC3C9F699D}" srcOrd="0" destOrd="0" presId="urn:microsoft.com/office/officeart/2005/8/layout/hList7"/>
    <dgm:cxn modelId="{8C388BE6-5C14-46F3-A8FD-B2212ABBF19B}" type="presOf" srcId="{058F1F96-F4C9-42AA-A1CE-F178DBACAA90}" destId="{24E5A6BD-B1DB-46AB-9F3A-9777BBEA390B}" srcOrd="1" destOrd="0" presId="urn:microsoft.com/office/officeart/2005/8/layout/hList7"/>
    <dgm:cxn modelId="{7F9A244C-CD16-4BB3-975E-F3D9CB6574D6}" type="presParOf" srcId="{7A9DB87A-A2A7-4A86-BE36-E4EA5DE2F002}" destId="{BDDB441D-68A8-4012-87C6-5C4C3A44877C}" srcOrd="0" destOrd="0" presId="urn:microsoft.com/office/officeart/2005/8/layout/hList7"/>
    <dgm:cxn modelId="{2EEEF7CC-8C6F-4529-8AC0-76F74FBA49E0}" type="presParOf" srcId="{7A9DB87A-A2A7-4A86-BE36-E4EA5DE2F002}" destId="{03E9CF05-7921-433B-BA72-33459DB3F2D7}" srcOrd="1" destOrd="0" presId="urn:microsoft.com/office/officeart/2005/8/layout/hList7"/>
    <dgm:cxn modelId="{5688502C-6539-49E3-BB8A-EFDDD7199AE4}" type="presParOf" srcId="{03E9CF05-7921-433B-BA72-33459DB3F2D7}" destId="{9392EB11-71ED-439B-90EA-74032409ABFE}" srcOrd="0" destOrd="0" presId="urn:microsoft.com/office/officeart/2005/8/layout/hList7"/>
    <dgm:cxn modelId="{527E0CF0-AC8F-4261-A11F-01303819C93A}" type="presParOf" srcId="{9392EB11-71ED-439B-90EA-74032409ABFE}" destId="{D877A4D5-55C6-44E3-B209-F3CC3C9F699D}" srcOrd="0" destOrd="0" presId="urn:microsoft.com/office/officeart/2005/8/layout/hList7"/>
    <dgm:cxn modelId="{77D176DB-3FCB-4BE2-8128-E0ABBA57F27C}" type="presParOf" srcId="{9392EB11-71ED-439B-90EA-74032409ABFE}" destId="{3220D1DA-9162-4443-95B2-22C303CA8C0C}" srcOrd="1" destOrd="0" presId="urn:microsoft.com/office/officeart/2005/8/layout/hList7"/>
    <dgm:cxn modelId="{705A69CC-C8AC-43F5-BDA6-027026D879AD}" type="presParOf" srcId="{9392EB11-71ED-439B-90EA-74032409ABFE}" destId="{251B1ABE-343F-40DE-B67C-1949B51C0566}" srcOrd="2" destOrd="0" presId="urn:microsoft.com/office/officeart/2005/8/layout/hList7"/>
    <dgm:cxn modelId="{94495E79-7B03-455D-9BD3-2D9CC4C1CEB2}" type="presParOf" srcId="{9392EB11-71ED-439B-90EA-74032409ABFE}" destId="{747944E9-5FED-4F16-B91C-D53D423AA55E}" srcOrd="3" destOrd="0" presId="urn:microsoft.com/office/officeart/2005/8/layout/hList7"/>
    <dgm:cxn modelId="{CAB5F164-30CA-4DD9-ABDD-2FA5BB4C5277}" type="presParOf" srcId="{03E9CF05-7921-433B-BA72-33459DB3F2D7}" destId="{7D1EE14B-068A-474F-8856-5C13DBAA6067}" srcOrd="1" destOrd="0" presId="urn:microsoft.com/office/officeart/2005/8/layout/hList7"/>
    <dgm:cxn modelId="{CBAD29AA-7EA2-4A51-AA83-D2F9A935C1A0}" type="presParOf" srcId="{03E9CF05-7921-433B-BA72-33459DB3F2D7}" destId="{CDA73AB2-A738-457E-8931-45DAF87E95EF}" srcOrd="2" destOrd="0" presId="urn:microsoft.com/office/officeart/2005/8/layout/hList7"/>
    <dgm:cxn modelId="{5B6E95E8-C4B7-4296-ABD1-9E4EBA2A54BF}" type="presParOf" srcId="{CDA73AB2-A738-457E-8931-45DAF87E95EF}" destId="{8E6EAC0B-B0CA-4DAE-80C0-2C17A153CC73}" srcOrd="0" destOrd="0" presId="urn:microsoft.com/office/officeart/2005/8/layout/hList7"/>
    <dgm:cxn modelId="{E7E15719-E0C4-4AFE-A79A-18F95F2F7963}" type="presParOf" srcId="{CDA73AB2-A738-457E-8931-45DAF87E95EF}" destId="{24E5A6BD-B1DB-46AB-9F3A-9777BBEA390B}" srcOrd="1" destOrd="0" presId="urn:microsoft.com/office/officeart/2005/8/layout/hList7"/>
    <dgm:cxn modelId="{2EA085FD-6BFC-4912-A173-D1CF5897C498}" type="presParOf" srcId="{CDA73AB2-A738-457E-8931-45DAF87E95EF}" destId="{478EDAD2-36F5-4D5E-BBC6-81C6B097359F}" srcOrd="2" destOrd="0" presId="urn:microsoft.com/office/officeart/2005/8/layout/hList7"/>
    <dgm:cxn modelId="{093A7606-3E93-4DA7-9A1C-0864E8492967}" type="presParOf" srcId="{CDA73AB2-A738-457E-8931-45DAF87E95EF}" destId="{95CF7B0F-ED4E-48CE-BBD0-EEE381F74F2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76C66CD-A698-4B25-9CA6-0F7F7CE4A008}"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ru-RU"/>
        </a:p>
      </dgm:t>
    </dgm:pt>
    <dgm:pt modelId="{C78C9571-D689-4141-A252-FD191D55CB54}">
      <dgm:prSet custT="1"/>
      <dgm:spPr/>
      <dgm:t>
        <a:bodyPr/>
        <a:lstStyle/>
        <a:p>
          <a:pPr rtl="0"/>
          <a:r>
            <a:rPr lang="uk-UA" sz="1100" dirty="0"/>
            <a:t>Один із принципів Нової української школи – партнерство, у тому числі – між школою та батьками. Батьки можуть створювати свої органи громадського самоуправління, а отже – впливати на освітній та виховний</a:t>
          </a:r>
          <a:endParaRPr lang="ru-RU" sz="1000" dirty="0"/>
        </a:p>
      </dgm:t>
    </dgm:pt>
    <dgm:pt modelId="{47B8D889-B133-4D19-99DB-460B3D4C2B33}" type="parTrans" cxnId="{1D4ECC77-81C7-40D2-A870-CD14F9CBC486}">
      <dgm:prSet/>
      <dgm:spPr/>
      <dgm:t>
        <a:bodyPr/>
        <a:lstStyle/>
        <a:p>
          <a:endParaRPr lang="ru-RU"/>
        </a:p>
      </dgm:t>
    </dgm:pt>
    <dgm:pt modelId="{B17E4C44-6448-48CA-886E-9101CA0C22C5}" type="sibTrans" cxnId="{1D4ECC77-81C7-40D2-A870-CD14F9CBC486}">
      <dgm:prSet/>
      <dgm:spPr/>
      <dgm:t>
        <a:bodyPr/>
        <a:lstStyle/>
        <a:p>
          <a:endParaRPr lang="ru-RU"/>
        </a:p>
      </dgm:t>
    </dgm:pt>
    <dgm:pt modelId="{C7FE6BE9-A94D-4E7D-AE0F-D8168F7836EB}">
      <dgm:prSet custT="1"/>
      <dgm:spPr/>
      <dgm:t>
        <a:bodyPr/>
        <a:lstStyle/>
        <a:p>
          <a:pPr rtl="0"/>
          <a:r>
            <a:rPr lang="uk-UA" sz="1050" dirty="0"/>
            <a:t>Відтепер батькам легше контролювати фінанси школи. Усі навчальні заклади, які отримують громадські кошти (це, наприклад, бюджетні кошти та благодійні внески), зобов'язані оприлюднювати свою смету та інформацію про витрати. І батьки тепер можуть здійснювати перерахування благодійних внесків цілеспрямовано на школу, а не збирати готівкові кошти, які дуже складно обліковувати</a:t>
          </a:r>
          <a:r>
            <a:rPr lang="ru-RU" sz="1050" dirty="0"/>
            <a:t>.</a:t>
          </a:r>
        </a:p>
      </dgm:t>
    </dgm:pt>
    <dgm:pt modelId="{47A8CD56-AB89-4D99-8CDA-A9185BAA8A41}" type="parTrans" cxnId="{F460094B-E97C-4DAC-BD6E-275F5A696A96}">
      <dgm:prSet/>
      <dgm:spPr/>
      <dgm:t>
        <a:bodyPr/>
        <a:lstStyle/>
        <a:p>
          <a:endParaRPr lang="ru-RU"/>
        </a:p>
      </dgm:t>
    </dgm:pt>
    <dgm:pt modelId="{CC2CF3C9-0F5C-4663-8980-BF8D985FAAA9}" type="sibTrans" cxnId="{F460094B-E97C-4DAC-BD6E-275F5A696A96}">
      <dgm:prSet/>
      <dgm:spPr/>
      <dgm:t>
        <a:bodyPr/>
        <a:lstStyle/>
        <a:p>
          <a:endParaRPr lang="ru-RU"/>
        </a:p>
      </dgm:t>
    </dgm:pt>
    <dgm:pt modelId="{3913FEE1-664C-44A3-9128-D87911DF2507}">
      <dgm:prSet/>
      <dgm:spPr/>
      <dgm:t>
        <a:bodyPr/>
        <a:lstStyle/>
        <a:p>
          <a:pPr rtl="0"/>
          <a:r>
            <a:rPr lang="ru-RU" dirty="0"/>
            <a:t>Співпраця між усіма учасниками освітнього процесу – учителів, учнів, адміністрацій та батьків – наріжний камінь, який допоможе досягти всіх інших результатів. Адже тільки так можливо втілити головну мету: змінити освітнє середовище, впровадити навчання для життя.</a:t>
          </a:r>
        </a:p>
      </dgm:t>
    </dgm:pt>
    <dgm:pt modelId="{27165C32-035C-4E28-A003-23EDD878BABD}" type="parTrans" cxnId="{39FED725-A241-4298-B918-BE7B323904BE}">
      <dgm:prSet/>
      <dgm:spPr/>
      <dgm:t>
        <a:bodyPr/>
        <a:lstStyle/>
        <a:p>
          <a:endParaRPr lang="ru-RU"/>
        </a:p>
      </dgm:t>
    </dgm:pt>
    <dgm:pt modelId="{F786D4AF-FC60-44D8-BE5D-0BDB9B1AB25A}" type="sibTrans" cxnId="{39FED725-A241-4298-B918-BE7B323904BE}">
      <dgm:prSet/>
      <dgm:spPr/>
      <dgm:t>
        <a:bodyPr/>
        <a:lstStyle/>
        <a:p>
          <a:endParaRPr lang="ru-RU"/>
        </a:p>
      </dgm:t>
    </dgm:pt>
    <dgm:pt modelId="{EAFCBDF9-FAF1-40CD-9DB3-A887E9A60315}">
      <dgm:prSet/>
      <dgm:spPr/>
      <dgm:t>
        <a:bodyPr/>
        <a:lstStyle/>
        <a:p>
          <a:pPr rtl="0"/>
          <a:r>
            <a:rPr lang="ru-RU" dirty="0"/>
            <a:t>І </a:t>
          </a:r>
          <a:r>
            <a:rPr lang="ru-RU" dirty="0" err="1"/>
            <a:t>врешті</a:t>
          </a:r>
          <a:r>
            <a:rPr lang="ru-RU" dirty="0"/>
            <a:t> – реформа </a:t>
          </a:r>
          <a:r>
            <a:rPr lang="ru-RU" dirty="0" err="1"/>
            <a:t>зробила</a:t>
          </a:r>
          <a:r>
            <a:rPr lang="ru-RU" dirty="0"/>
            <a:t> </a:t>
          </a:r>
          <a:r>
            <a:rPr lang="ru-RU" dirty="0" err="1"/>
            <a:t>українську</a:t>
          </a:r>
          <a:r>
            <a:rPr lang="ru-RU" dirty="0"/>
            <a:t> школу </a:t>
          </a:r>
          <a:r>
            <a:rPr lang="ru-RU" dirty="0" err="1"/>
            <a:t>відкритою</a:t>
          </a:r>
          <a:r>
            <a:rPr lang="ru-RU" dirty="0"/>
            <a:t>, </a:t>
          </a:r>
          <a:r>
            <a:rPr lang="ru-RU" dirty="0" err="1"/>
            <a:t>цікавою</a:t>
          </a:r>
          <a:r>
            <a:rPr lang="ru-RU" dirty="0"/>
            <a:t> та </a:t>
          </a:r>
          <a:r>
            <a:rPr lang="ru-RU" dirty="0" err="1"/>
            <a:t>сучасною</a:t>
          </a:r>
          <a:r>
            <a:rPr lang="ru-RU" dirty="0"/>
            <a:t>.</a:t>
          </a:r>
        </a:p>
      </dgm:t>
    </dgm:pt>
    <dgm:pt modelId="{9BD04723-9981-4C91-BECD-A2598470113D}" type="parTrans" cxnId="{0002C110-0A11-418A-BFA4-6DAC51856CAC}">
      <dgm:prSet/>
      <dgm:spPr/>
      <dgm:t>
        <a:bodyPr/>
        <a:lstStyle/>
        <a:p>
          <a:endParaRPr lang="ru-RU"/>
        </a:p>
      </dgm:t>
    </dgm:pt>
    <dgm:pt modelId="{FDF613B4-C288-4A4E-B7E1-9E2CDC5DE4DB}" type="sibTrans" cxnId="{0002C110-0A11-418A-BFA4-6DAC51856CAC}">
      <dgm:prSet/>
      <dgm:spPr/>
      <dgm:t>
        <a:bodyPr/>
        <a:lstStyle/>
        <a:p>
          <a:endParaRPr lang="ru-RU"/>
        </a:p>
      </dgm:t>
    </dgm:pt>
    <dgm:pt modelId="{57E2FE04-128F-42B2-A338-77087CE04CA8}" type="pres">
      <dgm:prSet presAssocID="{476C66CD-A698-4B25-9CA6-0F7F7CE4A008}" presName="Name0" presStyleCnt="0">
        <dgm:presLayoutVars>
          <dgm:dir/>
          <dgm:resizeHandles val="exact"/>
        </dgm:presLayoutVars>
      </dgm:prSet>
      <dgm:spPr/>
    </dgm:pt>
    <dgm:pt modelId="{87C82838-A0B8-4744-AAC4-EF3DB0AE4B89}" type="pres">
      <dgm:prSet presAssocID="{476C66CD-A698-4B25-9CA6-0F7F7CE4A008}" presName="fgShape" presStyleLbl="fgShp" presStyleIdx="0" presStyleCnt="1" custLinFactNeighborX="-1358" custLinFactNeighborY="86066"/>
      <dgm:spPr/>
    </dgm:pt>
    <dgm:pt modelId="{CE25F2F0-ED82-44D9-B653-25C1170E30FC}" type="pres">
      <dgm:prSet presAssocID="{476C66CD-A698-4B25-9CA6-0F7F7CE4A008}" presName="linComp" presStyleCnt="0"/>
      <dgm:spPr/>
    </dgm:pt>
    <dgm:pt modelId="{786B29A7-8AAF-4665-84F9-D8A43938F1EC}" type="pres">
      <dgm:prSet presAssocID="{C78C9571-D689-4141-A252-FD191D55CB54}" presName="compNode" presStyleCnt="0"/>
      <dgm:spPr/>
    </dgm:pt>
    <dgm:pt modelId="{B2C79F4A-4B0E-44A0-8943-34887B8B5CEA}" type="pres">
      <dgm:prSet presAssocID="{C78C9571-D689-4141-A252-FD191D55CB54}" presName="bkgdShape" presStyleLbl="node1" presStyleIdx="0" presStyleCnt="4"/>
      <dgm:spPr/>
    </dgm:pt>
    <dgm:pt modelId="{37523AF2-925D-4EDC-A8FC-7D37950A6BB9}" type="pres">
      <dgm:prSet presAssocID="{C78C9571-D689-4141-A252-FD191D55CB54}" presName="nodeTx" presStyleLbl="node1" presStyleIdx="0" presStyleCnt="4">
        <dgm:presLayoutVars>
          <dgm:bulletEnabled val="1"/>
        </dgm:presLayoutVars>
      </dgm:prSet>
      <dgm:spPr/>
    </dgm:pt>
    <dgm:pt modelId="{217EFB8B-874C-4C26-A6BF-67A59D2BE243}" type="pres">
      <dgm:prSet presAssocID="{C78C9571-D689-4141-A252-FD191D55CB54}" presName="invisiNode" presStyleLbl="node1" presStyleIdx="0" presStyleCnt="4"/>
      <dgm:spPr/>
    </dgm:pt>
    <dgm:pt modelId="{D62894CC-FB40-431F-9640-919915874ACF}" type="pres">
      <dgm:prSet presAssocID="{C78C9571-D689-4141-A252-FD191D55CB54}" presName="imagNode" presStyleLbl="fgImgPlace1" presStyleIdx="0" presStyleCnt="4"/>
      <dgm:spPr>
        <a:blipFill rotWithShape="1">
          <a:blip xmlns:r="http://schemas.openxmlformats.org/officeDocument/2006/relationships" r:embed="rId1"/>
          <a:stretch>
            <a:fillRect/>
          </a:stretch>
        </a:blipFill>
      </dgm:spPr>
    </dgm:pt>
    <dgm:pt modelId="{AFAB6230-2D8A-47FA-9D01-13B675E14D34}" type="pres">
      <dgm:prSet presAssocID="{B17E4C44-6448-48CA-886E-9101CA0C22C5}" presName="sibTrans" presStyleLbl="sibTrans2D1" presStyleIdx="0" presStyleCnt="0"/>
      <dgm:spPr/>
    </dgm:pt>
    <dgm:pt modelId="{FBE0DAD1-3F04-414A-885F-E39133035BD8}" type="pres">
      <dgm:prSet presAssocID="{C7FE6BE9-A94D-4E7D-AE0F-D8168F7836EB}" presName="compNode" presStyleCnt="0"/>
      <dgm:spPr/>
    </dgm:pt>
    <dgm:pt modelId="{9AFBBF8F-FA11-49A6-9C7C-971C28E6D565}" type="pres">
      <dgm:prSet presAssocID="{C7FE6BE9-A94D-4E7D-AE0F-D8168F7836EB}" presName="bkgdShape" presStyleLbl="node1" presStyleIdx="1" presStyleCnt="4"/>
      <dgm:spPr/>
    </dgm:pt>
    <dgm:pt modelId="{E7BA2C79-3CBE-42A7-BEC0-F58269E60459}" type="pres">
      <dgm:prSet presAssocID="{C7FE6BE9-A94D-4E7D-AE0F-D8168F7836EB}" presName="nodeTx" presStyleLbl="node1" presStyleIdx="1" presStyleCnt="4">
        <dgm:presLayoutVars>
          <dgm:bulletEnabled val="1"/>
        </dgm:presLayoutVars>
      </dgm:prSet>
      <dgm:spPr/>
    </dgm:pt>
    <dgm:pt modelId="{B3092962-D910-4440-AE74-22F8CB596A8B}" type="pres">
      <dgm:prSet presAssocID="{C7FE6BE9-A94D-4E7D-AE0F-D8168F7836EB}" presName="invisiNode" presStyleLbl="node1" presStyleIdx="1" presStyleCnt="4"/>
      <dgm:spPr/>
    </dgm:pt>
    <dgm:pt modelId="{80A26876-9A68-411F-ABC9-2455ECED82D5}" type="pres">
      <dgm:prSet presAssocID="{C7FE6BE9-A94D-4E7D-AE0F-D8168F7836EB}" presName="imagNode" presStyleLbl="fgImgPlace1" presStyleIdx="1" presStyleCnt="4" custLinFactNeighborX="-721" custLinFactNeighborY="-6565"/>
      <dgm:spPr>
        <a:blipFill rotWithShape="1">
          <a:blip xmlns:r="http://schemas.openxmlformats.org/officeDocument/2006/relationships" r:embed="rId2"/>
          <a:stretch>
            <a:fillRect/>
          </a:stretch>
        </a:blipFill>
      </dgm:spPr>
    </dgm:pt>
    <dgm:pt modelId="{2C3DD95C-D883-4AFF-A10C-266E8EDA8979}" type="pres">
      <dgm:prSet presAssocID="{CC2CF3C9-0F5C-4663-8980-BF8D985FAAA9}" presName="sibTrans" presStyleLbl="sibTrans2D1" presStyleIdx="0" presStyleCnt="0"/>
      <dgm:spPr/>
    </dgm:pt>
    <dgm:pt modelId="{4F07C27C-E149-477A-94E5-784700A2FAE2}" type="pres">
      <dgm:prSet presAssocID="{3913FEE1-664C-44A3-9128-D87911DF2507}" presName="compNode" presStyleCnt="0"/>
      <dgm:spPr/>
    </dgm:pt>
    <dgm:pt modelId="{C9370C9A-DD68-45A4-805D-7A160377F58D}" type="pres">
      <dgm:prSet presAssocID="{3913FEE1-664C-44A3-9128-D87911DF2507}" presName="bkgdShape" presStyleLbl="node1" presStyleIdx="2" presStyleCnt="4"/>
      <dgm:spPr/>
    </dgm:pt>
    <dgm:pt modelId="{8675176A-4F3B-4793-A188-B2C6A2D5EFA0}" type="pres">
      <dgm:prSet presAssocID="{3913FEE1-664C-44A3-9128-D87911DF2507}" presName="nodeTx" presStyleLbl="node1" presStyleIdx="2" presStyleCnt="4">
        <dgm:presLayoutVars>
          <dgm:bulletEnabled val="1"/>
        </dgm:presLayoutVars>
      </dgm:prSet>
      <dgm:spPr/>
    </dgm:pt>
    <dgm:pt modelId="{286B37A3-1E77-4162-ACB1-C60297BF4EDF}" type="pres">
      <dgm:prSet presAssocID="{3913FEE1-664C-44A3-9128-D87911DF2507}" presName="invisiNode" presStyleLbl="node1" presStyleIdx="2" presStyleCnt="4"/>
      <dgm:spPr/>
    </dgm:pt>
    <dgm:pt modelId="{B2F00584-2AC6-456E-B338-4A809EBF7BFE}" type="pres">
      <dgm:prSet presAssocID="{3913FEE1-664C-44A3-9128-D87911DF2507}" presName="imagNode" presStyleLbl="fgImgPlace1" presStyleIdx="2" presStyleCnt="4"/>
      <dgm:spPr>
        <a:blipFill rotWithShape="1">
          <a:blip xmlns:r="http://schemas.openxmlformats.org/officeDocument/2006/relationships" r:embed="rId3"/>
          <a:stretch>
            <a:fillRect/>
          </a:stretch>
        </a:blipFill>
      </dgm:spPr>
    </dgm:pt>
    <dgm:pt modelId="{D75245D0-879F-4F2F-A519-8E7F447F13FF}" type="pres">
      <dgm:prSet presAssocID="{F786D4AF-FC60-44D8-BE5D-0BDB9B1AB25A}" presName="sibTrans" presStyleLbl="sibTrans2D1" presStyleIdx="0" presStyleCnt="0"/>
      <dgm:spPr/>
    </dgm:pt>
    <dgm:pt modelId="{12F2A0FC-9632-49BC-9AFD-FA6AEE704176}" type="pres">
      <dgm:prSet presAssocID="{EAFCBDF9-FAF1-40CD-9DB3-A887E9A60315}" presName="compNode" presStyleCnt="0"/>
      <dgm:spPr/>
    </dgm:pt>
    <dgm:pt modelId="{F96CB0E4-CD20-404B-8BCA-255F0DEE6DC1}" type="pres">
      <dgm:prSet presAssocID="{EAFCBDF9-FAF1-40CD-9DB3-A887E9A60315}" presName="bkgdShape" presStyleLbl="node1" presStyleIdx="3" presStyleCnt="4"/>
      <dgm:spPr/>
    </dgm:pt>
    <dgm:pt modelId="{3B59ED2E-F018-4C1A-861B-B8469C2C3744}" type="pres">
      <dgm:prSet presAssocID="{EAFCBDF9-FAF1-40CD-9DB3-A887E9A60315}" presName="nodeTx" presStyleLbl="node1" presStyleIdx="3" presStyleCnt="4">
        <dgm:presLayoutVars>
          <dgm:bulletEnabled val="1"/>
        </dgm:presLayoutVars>
      </dgm:prSet>
      <dgm:spPr/>
    </dgm:pt>
    <dgm:pt modelId="{3F7DC5AE-E37A-46E7-8BD1-6FBEBB7A03B7}" type="pres">
      <dgm:prSet presAssocID="{EAFCBDF9-FAF1-40CD-9DB3-A887E9A60315}" presName="invisiNode" presStyleLbl="node1" presStyleIdx="3" presStyleCnt="4"/>
      <dgm:spPr/>
    </dgm:pt>
    <dgm:pt modelId="{82CAF288-58B0-4D3F-A660-781F705C019F}" type="pres">
      <dgm:prSet presAssocID="{EAFCBDF9-FAF1-40CD-9DB3-A887E9A60315}" presName="imagNode" presStyleLbl="fgImgPlace1" presStyleIdx="3" presStyleCnt="4"/>
      <dgm:spPr>
        <a:blipFill rotWithShape="1">
          <a:blip xmlns:r="http://schemas.openxmlformats.org/officeDocument/2006/relationships" r:embed="rId4"/>
          <a:stretch>
            <a:fillRect/>
          </a:stretch>
        </a:blipFill>
      </dgm:spPr>
    </dgm:pt>
  </dgm:ptLst>
  <dgm:cxnLst>
    <dgm:cxn modelId="{F8C9C401-8AD1-4ABD-9B98-78DEC60503DD}" type="presOf" srcId="{3913FEE1-664C-44A3-9128-D87911DF2507}" destId="{C9370C9A-DD68-45A4-805D-7A160377F58D}" srcOrd="0" destOrd="0" presId="urn:microsoft.com/office/officeart/2005/8/layout/hList7"/>
    <dgm:cxn modelId="{4053B609-F175-4D2C-9091-69F485190DEF}" type="presOf" srcId="{EAFCBDF9-FAF1-40CD-9DB3-A887E9A60315}" destId="{3B59ED2E-F018-4C1A-861B-B8469C2C3744}" srcOrd="1" destOrd="0" presId="urn:microsoft.com/office/officeart/2005/8/layout/hList7"/>
    <dgm:cxn modelId="{0002C110-0A11-418A-BFA4-6DAC51856CAC}" srcId="{476C66CD-A698-4B25-9CA6-0F7F7CE4A008}" destId="{EAFCBDF9-FAF1-40CD-9DB3-A887E9A60315}" srcOrd="3" destOrd="0" parTransId="{9BD04723-9981-4C91-BECD-A2598470113D}" sibTransId="{FDF613B4-C288-4A4E-B7E1-9E2CDC5DE4DB}"/>
    <dgm:cxn modelId="{39FED725-A241-4298-B918-BE7B323904BE}" srcId="{476C66CD-A698-4B25-9CA6-0F7F7CE4A008}" destId="{3913FEE1-664C-44A3-9128-D87911DF2507}" srcOrd="2" destOrd="0" parTransId="{27165C32-035C-4E28-A003-23EDD878BABD}" sibTransId="{F786D4AF-FC60-44D8-BE5D-0BDB9B1AB25A}"/>
    <dgm:cxn modelId="{F460094B-E97C-4DAC-BD6E-275F5A696A96}" srcId="{476C66CD-A698-4B25-9CA6-0F7F7CE4A008}" destId="{C7FE6BE9-A94D-4E7D-AE0F-D8168F7836EB}" srcOrd="1" destOrd="0" parTransId="{47A8CD56-AB89-4D99-8CDA-A9185BAA8A41}" sibTransId="{CC2CF3C9-0F5C-4663-8980-BF8D985FAAA9}"/>
    <dgm:cxn modelId="{1D4ECC77-81C7-40D2-A870-CD14F9CBC486}" srcId="{476C66CD-A698-4B25-9CA6-0F7F7CE4A008}" destId="{C78C9571-D689-4141-A252-FD191D55CB54}" srcOrd="0" destOrd="0" parTransId="{47B8D889-B133-4D19-99DB-460B3D4C2B33}" sibTransId="{B17E4C44-6448-48CA-886E-9101CA0C22C5}"/>
    <dgm:cxn modelId="{DFFEE277-B7F1-47BD-8CA0-D8507BCC04BF}" type="presOf" srcId="{B17E4C44-6448-48CA-886E-9101CA0C22C5}" destId="{AFAB6230-2D8A-47FA-9D01-13B675E14D34}" srcOrd="0" destOrd="0" presId="urn:microsoft.com/office/officeart/2005/8/layout/hList7"/>
    <dgm:cxn modelId="{97F1F381-9E6B-48EC-9FF3-D11585345530}" type="presOf" srcId="{C78C9571-D689-4141-A252-FD191D55CB54}" destId="{B2C79F4A-4B0E-44A0-8943-34887B8B5CEA}" srcOrd="0" destOrd="0" presId="urn:microsoft.com/office/officeart/2005/8/layout/hList7"/>
    <dgm:cxn modelId="{578FF698-1694-4E18-8BF5-85781EF271E2}" type="presOf" srcId="{3913FEE1-664C-44A3-9128-D87911DF2507}" destId="{8675176A-4F3B-4793-A188-B2C6A2D5EFA0}" srcOrd="1" destOrd="0" presId="urn:microsoft.com/office/officeart/2005/8/layout/hList7"/>
    <dgm:cxn modelId="{39A7FCA5-C3AB-48D8-B1AE-473E623F560B}" type="presOf" srcId="{476C66CD-A698-4B25-9CA6-0F7F7CE4A008}" destId="{57E2FE04-128F-42B2-A338-77087CE04CA8}" srcOrd="0" destOrd="0" presId="urn:microsoft.com/office/officeart/2005/8/layout/hList7"/>
    <dgm:cxn modelId="{0F84B4AF-2E1D-485B-8E2D-9ECB0F3DA63D}" type="presOf" srcId="{C7FE6BE9-A94D-4E7D-AE0F-D8168F7836EB}" destId="{9AFBBF8F-FA11-49A6-9C7C-971C28E6D565}" srcOrd="0" destOrd="0" presId="urn:microsoft.com/office/officeart/2005/8/layout/hList7"/>
    <dgm:cxn modelId="{2FCBB0B8-5996-48B9-B7C5-8D40AEC9C67B}" type="presOf" srcId="{EAFCBDF9-FAF1-40CD-9DB3-A887E9A60315}" destId="{F96CB0E4-CD20-404B-8BCA-255F0DEE6DC1}" srcOrd="0" destOrd="0" presId="urn:microsoft.com/office/officeart/2005/8/layout/hList7"/>
    <dgm:cxn modelId="{EA4CFFD2-F7C5-467A-822D-9B4F75A4AC09}" type="presOf" srcId="{C78C9571-D689-4141-A252-FD191D55CB54}" destId="{37523AF2-925D-4EDC-A8FC-7D37950A6BB9}" srcOrd="1" destOrd="0" presId="urn:microsoft.com/office/officeart/2005/8/layout/hList7"/>
    <dgm:cxn modelId="{891DDCF2-41DE-470F-99DE-1748D6156FBD}" type="presOf" srcId="{F786D4AF-FC60-44D8-BE5D-0BDB9B1AB25A}" destId="{D75245D0-879F-4F2F-A519-8E7F447F13FF}" srcOrd="0" destOrd="0" presId="urn:microsoft.com/office/officeart/2005/8/layout/hList7"/>
    <dgm:cxn modelId="{747D09F5-1719-4741-B42E-1F8E457D59E5}" type="presOf" srcId="{C7FE6BE9-A94D-4E7D-AE0F-D8168F7836EB}" destId="{E7BA2C79-3CBE-42A7-BEC0-F58269E60459}" srcOrd="1" destOrd="0" presId="urn:microsoft.com/office/officeart/2005/8/layout/hList7"/>
    <dgm:cxn modelId="{610B58F6-5448-4B30-BB7F-BD0070BD249E}" type="presOf" srcId="{CC2CF3C9-0F5C-4663-8980-BF8D985FAAA9}" destId="{2C3DD95C-D883-4AFF-A10C-266E8EDA8979}" srcOrd="0" destOrd="0" presId="urn:microsoft.com/office/officeart/2005/8/layout/hList7"/>
    <dgm:cxn modelId="{1B379233-691D-441B-B654-0B75FDA9087B}" type="presParOf" srcId="{57E2FE04-128F-42B2-A338-77087CE04CA8}" destId="{87C82838-A0B8-4744-AAC4-EF3DB0AE4B89}" srcOrd="0" destOrd="0" presId="urn:microsoft.com/office/officeart/2005/8/layout/hList7"/>
    <dgm:cxn modelId="{9CB10679-2AFC-4B5E-A604-66E77BAA1571}" type="presParOf" srcId="{57E2FE04-128F-42B2-A338-77087CE04CA8}" destId="{CE25F2F0-ED82-44D9-B653-25C1170E30FC}" srcOrd="1" destOrd="0" presId="urn:microsoft.com/office/officeart/2005/8/layout/hList7"/>
    <dgm:cxn modelId="{EADF94D0-7C36-4125-A8B6-8F5E94BC8233}" type="presParOf" srcId="{CE25F2F0-ED82-44D9-B653-25C1170E30FC}" destId="{786B29A7-8AAF-4665-84F9-D8A43938F1EC}" srcOrd="0" destOrd="0" presId="urn:microsoft.com/office/officeart/2005/8/layout/hList7"/>
    <dgm:cxn modelId="{BB48BD4D-F669-42CA-9EB1-FDDAC0DF1BB9}" type="presParOf" srcId="{786B29A7-8AAF-4665-84F9-D8A43938F1EC}" destId="{B2C79F4A-4B0E-44A0-8943-34887B8B5CEA}" srcOrd="0" destOrd="0" presId="urn:microsoft.com/office/officeart/2005/8/layout/hList7"/>
    <dgm:cxn modelId="{038E634A-03FF-4693-96CA-660CB1954C44}" type="presParOf" srcId="{786B29A7-8AAF-4665-84F9-D8A43938F1EC}" destId="{37523AF2-925D-4EDC-A8FC-7D37950A6BB9}" srcOrd="1" destOrd="0" presId="urn:microsoft.com/office/officeart/2005/8/layout/hList7"/>
    <dgm:cxn modelId="{F46D9A32-B46C-4230-B66D-3DD14EA8CF90}" type="presParOf" srcId="{786B29A7-8AAF-4665-84F9-D8A43938F1EC}" destId="{217EFB8B-874C-4C26-A6BF-67A59D2BE243}" srcOrd="2" destOrd="0" presId="urn:microsoft.com/office/officeart/2005/8/layout/hList7"/>
    <dgm:cxn modelId="{4721385E-50D6-4CB3-84AF-49CDDD848F2A}" type="presParOf" srcId="{786B29A7-8AAF-4665-84F9-D8A43938F1EC}" destId="{D62894CC-FB40-431F-9640-919915874ACF}" srcOrd="3" destOrd="0" presId="urn:microsoft.com/office/officeart/2005/8/layout/hList7"/>
    <dgm:cxn modelId="{32CB5C18-16AD-4CED-8A8C-8CE5891A7C09}" type="presParOf" srcId="{CE25F2F0-ED82-44D9-B653-25C1170E30FC}" destId="{AFAB6230-2D8A-47FA-9D01-13B675E14D34}" srcOrd="1" destOrd="0" presId="urn:microsoft.com/office/officeart/2005/8/layout/hList7"/>
    <dgm:cxn modelId="{2A12E26E-739E-4638-997D-7AF7F3A06D37}" type="presParOf" srcId="{CE25F2F0-ED82-44D9-B653-25C1170E30FC}" destId="{FBE0DAD1-3F04-414A-885F-E39133035BD8}" srcOrd="2" destOrd="0" presId="urn:microsoft.com/office/officeart/2005/8/layout/hList7"/>
    <dgm:cxn modelId="{5A5C206E-6E93-4121-91EB-A0DAF0CA83AF}" type="presParOf" srcId="{FBE0DAD1-3F04-414A-885F-E39133035BD8}" destId="{9AFBBF8F-FA11-49A6-9C7C-971C28E6D565}" srcOrd="0" destOrd="0" presId="urn:microsoft.com/office/officeart/2005/8/layout/hList7"/>
    <dgm:cxn modelId="{E9AE05FC-F939-413E-A421-ADB25A84CDB2}" type="presParOf" srcId="{FBE0DAD1-3F04-414A-885F-E39133035BD8}" destId="{E7BA2C79-3CBE-42A7-BEC0-F58269E60459}" srcOrd="1" destOrd="0" presId="urn:microsoft.com/office/officeart/2005/8/layout/hList7"/>
    <dgm:cxn modelId="{1B79691A-0289-49C3-BA7B-9DEED5204114}" type="presParOf" srcId="{FBE0DAD1-3F04-414A-885F-E39133035BD8}" destId="{B3092962-D910-4440-AE74-22F8CB596A8B}" srcOrd="2" destOrd="0" presId="urn:microsoft.com/office/officeart/2005/8/layout/hList7"/>
    <dgm:cxn modelId="{1BFD46F4-1CF3-43DA-A6E5-8299998F7450}" type="presParOf" srcId="{FBE0DAD1-3F04-414A-885F-E39133035BD8}" destId="{80A26876-9A68-411F-ABC9-2455ECED82D5}" srcOrd="3" destOrd="0" presId="urn:microsoft.com/office/officeart/2005/8/layout/hList7"/>
    <dgm:cxn modelId="{5C4C94D6-2AFC-40A2-9A6F-2D091AAFCBFA}" type="presParOf" srcId="{CE25F2F0-ED82-44D9-B653-25C1170E30FC}" destId="{2C3DD95C-D883-4AFF-A10C-266E8EDA8979}" srcOrd="3" destOrd="0" presId="urn:microsoft.com/office/officeart/2005/8/layout/hList7"/>
    <dgm:cxn modelId="{A8576053-4321-472D-800C-62E0EF0B9E5F}" type="presParOf" srcId="{CE25F2F0-ED82-44D9-B653-25C1170E30FC}" destId="{4F07C27C-E149-477A-94E5-784700A2FAE2}" srcOrd="4" destOrd="0" presId="urn:microsoft.com/office/officeart/2005/8/layout/hList7"/>
    <dgm:cxn modelId="{E9338F0F-E145-402A-9DFF-63D21ADB4014}" type="presParOf" srcId="{4F07C27C-E149-477A-94E5-784700A2FAE2}" destId="{C9370C9A-DD68-45A4-805D-7A160377F58D}" srcOrd="0" destOrd="0" presId="urn:microsoft.com/office/officeart/2005/8/layout/hList7"/>
    <dgm:cxn modelId="{30F99254-B17D-4354-A144-21EB93FC2892}" type="presParOf" srcId="{4F07C27C-E149-477A-94E5-784700A2FAE2}" destId="{8675176A-4F3B-4793-A188-B2C6A2D5EFA0}" srcOrd="1" destOrd="0" presId="urn:microsoft.com/office/officeart/2005/8/layout/hList7"/>
    <dgm:cxn modelId="{C729F345-75BA-4B91-93FD-17B73BADD7F4}" type="presParOf" srcId="{4F07C27C-E149-477A-94E5-784700A2FAE2}" destId="{286B37A3-1E77-4162-ACB1-C60297BF4EDF}" srcOrd="2" destOrd="0" presId="urn:microsoft.com/office/officeart/2005/8/layout/hList7"/>
    <dgm:cxn modelId="{AFD75070-2F82-498A-917E-DEA055AF8520}" type="presParOf" srcId="{4F07C27C-E149-477A-94E5-784700A2FAE2}" destId="{B2F00584-2AC6-456E-B338-4A809EBF7BFE}" srcOrd="3" destOrd="0" presId="urn:microsoft.com/office/officeart/2005/8/layout/hList7"/>
    <dgm:cxn modelId="{66663031-1ACE-4AEE-8365-E51879C2A818}" type="presParOf" srcId="{CE25F2F0-ED82-44D9-B653-25C1170E30FC}" destId="{D75245D0-879F-4F2F-A519-8E7F447F13FF}" srcOrd="5" destOrd="0" presId="urn:microsoft.com/office/officeart/2005/8/layout/hList7"/>
    <dgm:cxn modelId="{5C7EB71B-2DB8-4120-8D90-412E40EDACAC}" type="presParOf" srcId="{CE25F2F0-ED82-44D9-B653-25C1170E30FC}" destId="{12F2A0FC-9632-49BC-9AFD-FA6AEE704176}" srcOrd="6" destOrd="0" presId="urn:microsoft.com/office/officeart/2005/8/layout/hList7"/>
    <dgm:cxn modelId="{413E5B93-A56E-49F8-A0A2-0F83EE538281}" type="presParOf" srcId="{12F2A0FC-9632-49BC-9AFD-FA6AEE704176}" destId="{F96CB0E4-CD20-404B-8BCA-255F0DEE6DC1}" srcOrd="0" destOrd="0" presId="urn:microsoft.com/office/officeart/2005/8/layout/hList7"/>
    <dgm:cxn modelId="{03FCE1DD-76A3-4099-8970-82D1E23A2E38}" type="presParOf" srcId="{12F2A0FC-9632-49BC-9AFD-FA6AEE704176}" destId="{3B59ED2E-F018-4C1A-861B-B8469C2C3744}" srcOrd="1" destOrd="0" presId="urn:microsoft.com/office/officeart/2005/8/layout/hList7"/>
    <dgm:cxn modelId="{6BFFD345-6DB9-48B1-8639-9375E4EC2E9C}" type="presParOf" srcId="{12F2A0FC-9632-49BC-9AFD-FA6AEE704176}" destId="{3F7DC5AE-E37A-46E7-8BD1-6FBEBB7A03B7}" srcOrd="2" destOrd="0" presId="urn:microsoft.com/office/officeart/2005/8/layout/hList7"/>
    <dgm:cxn modelId="{0838B385-A61D-4C06-A213-CFBBC1C6B304}" type="presParOf" srcId="{12F2A0FC-9632-49BC-9AFD-FA6AEE704176}" destId="{82CAF288-58B0-4D3F-A660-781F705C019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76C66CD-A698-4B25-9CA6-0F7F7CE4A008}"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ru-RU"/>
        </a:p>
      </dgm:t>
    </dgm:pt>
    <dgm:pt modelId="{C78C9571-D689-4141-A252-FD191D55CB54}">
      <dgm:prSet custT="1"/>
      <dgm:spPr/>
      <dgm:t>
        <a:bodyPr/>
        <a:lstStyle/>
        <a:p>
          <a:r>
            <a:rPr lang="ru-RU" sz="1400" dirty="0"/>
            <a:t>Велика </a:t>
          </a:r>
          <a:r>
            <a:rPr lang="ru-RU" sz="1400" dirty="0" err="1"/>
            <a:t>навантаженість</a:t>
          </a:r>
          <a:r>
            <a:rPr lang="ru-RU" sz="1400" dirty="0"/>
            <a:t>. </a:t>
          </a:r>
          <a:r>
            <a:rPr lang="ru-RU" sz="1400" dirty="0" err="1"/>
            <a:t>Деякі</a:t>
          </a:r>
          <a:r>
            <a:rPr lang="ru-RU" sz="1400" dirty="0"/>
            <a:t> батьки і </a:t>
          </a:r>
          <a:r>
            <a:rPr lang="ru-RU" sz="1400" dirty="0" err="1"/>
            <a:t>школярі</a:t>
          </a:r>
          <a:r>
            <a:rPr lang="ru-RU" sz="1400" dirty="0"/>
            <a:t> </a:t>
          </a:r>
          <a:r>
            <a:rPr lang="ru-RU" sz="1400" dirty="0" err="1"/>
            <a:t>скаржаться</a:t>
          </a:r>
          <a:r>
            <a:rPr lang="ru-RU" sz="1400" dirty="0"/>
            <a:t> на </a:t>
          </a:r>
          <a:r>
            <a:rPr lang="ru-RU" sz="1400" dirty="0" err="1"/>
            <a:t>високий</a:t>
          </a:r>
          <a:r>
            <a:rPr lang="ru-RU" sz="1400" dirty="0"/>
            <a:t> </a:t>
          </a:r>
          <a:r>
            <a:rPr lang="ru-RU" sz="1400" dirty="0" err="1"/>
            <a:t>рівень</a:t>
          </a:r>
          <a:r>
            <a:rPr lang="ru-RU" sz="1400" dirty="0"/>
            <a:t> </a:t>
          </a:r>
          <a:r>
            <a:rPr lang="ru-RU" sz="1400" dirty="0" err="1"/>
            <a:t>навантаження</a:t>
          </a:r>
          <a:r>
            <a:rPr lang="ru-RU" sz="1400" dirty="0"/>
            <a:t>, особливо в старших </a:t>
          </a:r>
          <a:r>
            <a:rPr lang="ru-RU" sz="1400" dirty="0" err="1"/>
            <a:t>класах</a:t>
          </a:r>
          <a:r>
            <a:rPr lang="ru-RU" sz="1400" dirty="0"/>
            <a:t>.</a:t>
          </a:r>
        </a:p>
      </dgm:t>
    </dgm:pt>
    <dgm:pt modelId="{47B8D889-B133-4D19-99DB-460B3D4C2B33}" type="parTrans" cxnId="{1D4ECC77-81C7-40D2-A870-CD14F9CBC486}">
      <dgm:prSet/>
      <dgm:spPr/>
      <dgm:t>
        <a:bodyPr/>
        <a:lstStyle/>
        <a:p>
          <a:endParaRPr lang="ru-RU"/>
        </a:p>
      </dgm:t>
    </dgm:pt>
    <dgm:pt modelId="{B17E4C44-6448-48CA-886E-9101CA0C22C5}" type="sibTrans" cxnId="{1D4ECC77-81C7-40D2-A870-CD14F9CBC486}">
      <dgm:prSet/>
      <dgm:spPr/>
      <dgm:t>
        <a:bodyPr/>
        <a:lstStyle/>
        <a:p>
          <a:endParaRPr lang="ru-RU"/>
        </a:p>
      </dgm:t>
    </dgm:pt>
    <dgm:pt modelId="{C7FE6BE9-A94D-4E7D-AE0F-D8168F7836EB}">
      <dgm:prSet custT="1"/>
      <dgm:spPr/>
      <dgm:t>
        <a:bodyPr/>
        <a:lstStyle/>
        <a:p>
          <a:pPr rtl="0"/>
          <a:r>
            <a:rPr lang="ru-RU" sz="1400" dirty="0"/>
            <a:t>Брак </a:t>
          </a:r>
          <a:r>
            <a:rPr lang="ru-RU" sz="1400" dirty="0" err="1"/>
            <a:t>належної</a:t>
          </a:r>
          <a:r>
            <a:rPr lang="ru-RU" sz="1400" dirty="0"/>
            <a:t> </a:t>
          </a:r>
          <a:r>
            <a:rPr lang="ru-RU" sz="1400" dirty="0" err="1"/>
            <a:t>підготовки</a:t>
          </a:r>
          <a:r>
            <a:rPr lang="ru-RU" sz="1400" dirty="0"/>
            <a:t> </a:t>
          </a:r>
          <a:r>
            <a:rPr lang="ru-RU" sz="1400" dirty="0" err="1"/>
            <a:t>батьків</a:t>
          </a:r>
          <a:r>
            <a:rPr lang="ru-RU" sz="1400" dirty="0"/>
            <a:t>. </a:t>
          </a:r>
          <a:r>
            <a:rPr lang="ru-RU" sz="1400" dirty="0" err="1"/>
            <a:t>Важливою</a:t>
          </a:r>
          <a:r>
            <a:rPr lang="ru-RU" sz="1400" dirty="0"/>
            <a:t> </a:t>
          </a:r>
          <a:r>
            <a:rPr lang="ru-RU" sz="1400" dirty="0" err="1"/>
            <a:t>складовою</a:t>
          </a:r>
          <a:r>
            <a:rPr lang="ru-RU" sz="1400" dirty="0"/>
            <a:t> </a:t>
          </a:r>
          <a:r>
            <a:rPr lang="ru-RU" sz="1400" dirty="0" err="1"/>
            <a:t>реформи</a:t>
          </a:r>
          <a:r>
            <a:rPr lang="ru-RU" sz="1400" dirty="0"/>
            <a:t> є </a:t>
          </a:r>
          <a:r>
            <a:rPr lang="ru-RU" sz="1600" dirty="0"/>
            <a:t>активна</a:t>
          </a:r>
          <a:r>
            <a:rPr lang="ru-RU" sz="1400" dirty="0"/>
            <a:t> </a:t>
          </a:r>
          <a:r>
            <a:rPr lang="ru-RU" sz="1400" dirty="0" err="1"/>
            <a:t>підтримка</a:t>
          </a:r>
          <a:r>
            <a:rPr lang="ru-RU" sz="1400" dirty="0"/>
            <a:t> </a:t>
          </a:r>
          <a:r>
            <a:rPr lang="ru-RU" sz="1400" dirty="0" err="1"/>
            <a:t>батьків</a:t>
          </a:r>
          <a:r>
            <a:rPr lang="ru-RU" sz="1400" dirty="0"/>
            <a:t> у </a:t>
          </a:r>
          <a:r>
            <a:rPr lang="ru-RU" sz="1400" dirty="0" err="1"/>
            <a:t>навчальному</a:t>
          </a:r>
          <a:r>
            <a:rPr lang="ru-RU" sz="1400" dirty="0"/>
            <a:t> </a:t>
          </a:r>
          <a:r>
            <a:rPr lang="ru-RU" sz="1400" dirty="0" err="1"/>
            <a:t>процесі</a:t>
          </a:r>
          <a:r>
            <a:rPr lang="ru-RU" sz="1400" dirty="0"/>
            <a:t>, але не </a:t>
          </a:r>
          <a:r>
            <a:rPr lang="ru-RU" sz="1400" dirty="0" err="1"/>
            <a:t>всі</a:t>
          </a:r>
          <a:r>
            <a:rPr lang="ru-RU" sz="1400" dirty="0"/>
            <a:t> батьки </a:t>
          </a:r>
          <a:r>
            <a:rPr lang="ru-RU" sz="1400" dirty="0" err="1"/>
            <a:t>готові</a:t>
          </a:r>
          <a:r>
            <a:rPr lang="ru-RU" sz="1400" dirty="0"/>
            <a:t> </a:t>
          </a:r>
          <a:r>
            <a:rPr lang="ru-RU" sz="1400" dirty="0" err="1"/>
            <a:t>чи</a:t>
          </a:r>
          <a:r>
            <a:rPr lang="ru-RU" sz="1400" dirty="0"/>
            <a:t> </a:t>
          </a:r>
          <a:r>
            <a:rPr lang="ru-RU" sz="1400" dirty="0" err="1"/>
            <a:t>здатні</a:t>
          </a:r>
          <a:r>
            <a:rPr lang="ru-RU" sz="1400" dirty="0"/>
            <a:t> до </a:t>
          </a:r>
          <a:r>
            <a:rPr lang="ru-RU" sz="1400" dirty="0" err="1"/>
            <a:t>цього</a:t>
          </a:r>
          <a:r>
            <a:rPr lang="ru-RU" sz="1400" dirty="0"/>
            <a:t>.</a:t>
          </a:r>
        </a:p>
      </dgm:t>
    </dgm:pt>
    <dgm:pt modelId="{47A8CD56-AB89-4D99-8CDA-A9185BAA8A41}" type="parTrans" cxnId="{F460094B-E97C-4DAC-BD6E-275F5A696A96}">
      <dgm:prSet/>
      <dgm:spPr/>
      <dgm:t>
        <a:bodyPr/>
        <a:lstStyle/>
        <a:p>
          <a:endParaRPr lang="ru-RU"/>
        </a:p>
      </dgm:t>
    </dgm:pt>
    <dgm:pt modelId="{CC2CF3C9-0F5C-4663-8980-BF8D985FAAA9}" type="sibTrans" cxnId="{F460094B-E97C-4DAC-BD6E-275F5A696A96}">
      <dgm:prSet/>
      <dgm:spPr/>
      <dgm:t>
        <a:bodyPr/>
        <a:lstStyle/>
        <a:p>
          <a:endParaRPr lang="ru-RU"/>
        </a:p>
      </dgm:t>
    </dgm:pt>
    <dgm:pt modelId="{3913FEE1-664C-44A3-9128-D87911DF2507}">
      <dgm:prSet/>
      <dgm:spPr/>
      <dgm:t>
        <a:bodyPr/>
        <a:lstStyle/>
        <a:p>
          <a:pPr rtl="0"/>
          <a:r>
            <a:rPr lang="ru-RU" dirty="0" err="1"/>
            <a:t>Невпевненість</a:t>
          </a:r>
          <a:r>
            <a:rPr lang="ru-RU" dirty="0"/>
            <a:t> у </a:t>
          </a:r>
          <a:r>
            <a:rPr lang="ru-RU" dirty="0" err="1"/>
            <a:t>результаті</a:t>
          </a:r>
          <a:r>
            <a:rPr lang="ru-RU" dirty="0"/>
            <a:t> </a:t>
          </a:r>
          <a:r>
            <a:rPr lang="ru-RU" dirty="0" err="1"/>
            <a:t>реформи</a:t>
          </a:r>
          <a:r>
            <a:rPr lang="ru-RU" dirty="0"/>
            <a:t>. </a:t>
          </a:r>
          <a:r>
            <a:rPr lang="ru-RU" dirty="0" err="1"/>
            <a:t>Багато</a:t>
          </a:r>
          <a:r>
            <a:rPr lang="ru-RU" dirty="0"/>
            <a:t> </a:t>
          </a:r>
          <a:r>
            <a:rPr lang="ru-RU" dirty="0" err="1"/>
            <a:t>батьків</a:t>
          </a:r>
          <a:r>
            <a:rPr lang="ru-RU" dirty="0"/>
            <a:t> і </a:t>
          </a:r>
          <a:r>
            <a:rPr lang="ru-RU" dirty="0" err="1"/>
            <a:t>учнів</a:t>
          </a:r>
          <a:r>
            <a:rPr lang="ru-RU" dirty="0"/>
            <a:t> </a:t>
          </a:r>
          <a:r>
            <a:rPr lang="ru-RU" dirty="0" err="1"/>
            <a:t>поки</a:t>
          </a:r>
          <a:r>
            <a:rPr lang="ru-RU" dirty="0"/>
            <a:t> що </a:t>
          </a:r>
          <a:r>
            <a:rPr lang="ru-RU" dirty="0" err="1"/>
            <a:t>відчувають</a:t>
          </a:r>
          <a:r>
            <a:rPr lang="ru-RU" dirty="0"/>
            <a:t> </a:t>
          </a:r>
          <a:r>
            <a:rPr lang="ru-RU" dirty="0" err="1"/>
            <a:t>невпевненість</a:t>
          </a:r>
          <a:r>
            <a:rPr lang="ru-RU" dirty="0"/>
            <a:t> у тому, </a:t>
          </a:r>
          <a:r>
            <a:rPr lang="ru-RU" dirty="0" err="1"/>
            <a:t>чи</a:t>
          </a:r>
          <a:r>
            <a:rPr lang="ru-RU" dirty="0"/>
            <a:t> </a:t>
          </a:r>
          <a:r>
            <a:rPr lang="ru-RU" dirty="0" err="1"/>
            <a:t>дійсно</a:t>
          </a:r>
          <a:r>
            <a:rPr lang="ru-RU" dirty="0"/>
            <a:t> </a:t>
          </a:r>
          <a:r>
            <a:rPr lang="ru-RU" dirty="0" err="1"/>
            <a:t>принесе</a:t>
          </a:r>
          <a:r>
            <a:rPr lang="ru-RU" dirty="0"/>
            <a:t> реформа </a:t>
          </a:r>
          <a:r>
            <a:rPr lang="ru-RU" dirty="0" err="1"/>
            <a:t>позитивні</a:t>
          </a:r>
          <a:r>
            <a:rPr lang="ru-RU" dirty="0"/>
            <a:t> </a:t>
          </a:r>
          <a:r>
            <a:rPr lang="ru-RU" dirty="0" err="1"/>
            <a:t>зміни</a:t>
          </a:r>
          <a:r>
            <a:rPr lang="ru-RU" dirty="0"/>
            <a:t> у </a:t>
          </a:r>
          <a:r>
            <a:rPr lang="ru-RU" dirty="0" err="1"/>
            <a:t>якості</a:t>
          </a:r>
          <a:r>
            <a:rPr lang="ru-RU" dirty="0"/>
            <a:t> </a:t>
          </a:r>
          <a:r>
            <a:rPr lang="ru-RU" dirty="0" err="1"/>
            <a:t>освіти</a:t>
          </a:r>
          <a:r>
            <a:rPr lang="ru-RU" dirty="0"/>
            <a:t>.</a:t>
          </a:r>
        </a:p>
      </dgm:t>
    </dgm:pt>
    <dgm:pt modelId="{27165C32-035C-4E28-A003-23EDD878BABD}" type="parTrans" cxnId="{39FED725-A241-4298-B918-BE7B323904BE}">
      <dgm:prSet/>
      <dgm:spPr/>
      <dgm:t>
        <a:bodyPr/>
        <a:lstStyle/>
        <a:p>
          <a:endParaRPr lang="ru-RU"/>
        </a:p>
      </dgm:t>
    </dgm:pt>
    <dgm:pt modelId="{F786D4AF-FC60-44D8-BE5D-0BDB9B1AB25A}" type="sibTrans" cxnId="{39FED725-A241-4298-B918-BE7B323904BE}">
      <dgm:prSet/>
      <dgm:spPr/>
      <dgm:t>
        <a:bodyPr/>
        <a:lstStyle/>
        <a:p>
          <a:endParaRPr lang="ru-RU"/>
        </a:p>
      </dgm:t>
    </dgm:pt>
    <dgm:pt modelId="{57E2FE04-128F-42B2-A338-77087CE04CA8}" type="pres">
      <dgm:prSet presAssocID="{476C66CD-A698-4B25-9CA6-0F7F7CE4A008}" presName="Name0" presStyleCnt="0">
        <dgm:presLayoutVars>
          <dgm:dir/>
          <dgm:resizeHandles val="exact"/>
        </dgm:presLayoutVars>
      </dgm:prSet>
      <dgm:spPr/>
    </dgm:pt>
    <dgm:pt modelId="{87C82838-A0B8-4744-AAC4-EF3DB0AE4B89}" type="pres">
      <dgm:prSet presAssocID="{476C66CD-A698-4B25-9CA6-0F7F7CE4A008}" presName="fgShape" presStyleLbl="fgShp" presStyleIdx="0" presStyleCnt="1" custLinFactNeighborX="-1358" custLinFactNeighborY="86066"/>
      <dgm:spPr/>
    </dgm:pt>
    <dgm:pt modelId="{CE25F2F0-ED82-44D9-B653-25C1170E30FC}" type="pres">
      <dgm:prSet presAssocID="{476C66CD-A698-4B25-9CA6-0F7F7CE4A008}" presName="linComp" presStyleCnt="0"/>
      <dgm:spPr/>
    </dgm:pt>
    <dgm:pt modelId="{786B29A7-8AAF-4665-84F9-D8A43938F1EC}" type="pres">
      <dgm:prSet presAssocID="{C78C9571-D689-4141-A252-FD191D55CB54}" presName="compNode" presStyleCnt="0"/>
      <dgm:spPr/>
    </dgm:pt>
    <dgm:pt modelId="{B2C79F4A-4B0E-44A0-8943-34887B8B5CEA}" type="pres">
      <dgm:prSet presAssocID="{C78C9571-D689-4141-A252-FD191D55CB54}" presName="bkgdShape" presStyleLbl="node1" presStyleIdx="0" presStyleCnt="3" custLinFactNeighborX="-64" custLinFactNeighborY="8587"/>
      <dgm:spPr/>
    </dgm:pt>
    <dgm:pt modelId="{37523AF2-925D-4EDC-A8FC-7D37950A6BB9}" type="pres">
      <dgm:prSet presAssocID="{C78C9571-D689-4141-A252-FD191D55CB54}" presName="nodeTx" presStyleLbl="node1" presStyleIdx="0" presStyleCnt="3">
        <dgm:presLayoutVars>
          <dgm:bulletEnabled val="1"/>
        </dgm:presLayoutVars>
      </dgm:prSet>
      <dgm:spPr/>
    </dgm:pt>
    <dgm:pt modelId="{217EFB8B-874C-4C26-A6BF-67A59D2BE243}" type="pres">
      <dgm:prSet presAssocID="{C78C9571-D689-4141-A252-FD191D55CB54}" presName="invisiNode" presStyleLbl="node1" presStyleIdx="0" presStyleCnt="3"/>
      <dgm:spPr/>
    </dgm:pt>
    <dgm:pt modelId="{D62894CC-FB40-431F-9640-919915874ACF}" type="pres">
      <dgm:prSet presAssocID="{C78C9571-D689-4141-A252-FD191D55CB54}" presName="imagNode" presStyleLbl="fgImgPlace1" presStyleIdx="0" presStyleCnt="3"/>
      <dgm:spPr>
        <a:blipFill rotWithShape="1">
          <a:blip xmlns:r="http://schemas.openxmlformats.org/officeDocument/2006/relationships" r:embed="rId1"/>
          <a:stretch>
            <a:fillRect/>
          </a:stretch>
        </a:blipFill>
      </dgm:spPr>
    </dgm:pt>
    <dgm:pt modelId="{AFAB6230-2D8A-47FA-9D01-13B675E14D34}" type="pres">
      <dgm:prSet presAssocID="{B17E4C44-6448-48CA-886E-9101CA0C22C5}" presName="sibTrans" presStyleLbl="sibTrans2D1" presStyleIdx="0" presStyleCnt="0"/>
      <dgm:spPr/>
    </dgm:pt>
    <dgm:pt modelId="{FBE0DAD1-3F04-414A-885F-E39133035BD8}" type="pres">
      <dgm:prSet presAssocID="{C7FE6BE9-A94D-4E7D-AE0F-D8168F7836EB}" presName="compNode" presStyleCnt="0"/>
      <dgm:spPr/>
    </dgm:pt>
    <dgm:pt modelId="{9AFBBF8F-FA11-49A6-9C7C-971C28E6D565}" type="pres">
      <dgm:prSet presAssocID="{C7FE6BE9-A94D-4E7D-AE0F-D8168F7836EB}" presName="bkgdShape" presStyleLbl="node1" presStyleIdx="1" presStyleCnt="3"/>
      <dgm:spPr/>
    </dgm:pt>
    <dgm:pt modelId="{E7BA2C79-3CBE-42A7-BEC0-F58269E60459}" type="pres">
      <dgm:prSet presAssocID="{C7FE6BE9-A94D-4E7D-AE0F-D8168F7836EB}" presName="nodeTx" presStyleLbl="node1" presStyleIdx="1" presStyleCnt="3">
        <dgm:presLayoutVars>
          <dgm:bulletEnabled val="1"/>
        </dgm:presLayoutVars>
      </dgm:prSet>
      <dgm:spPr/>
    </dgm:pt>
    <dgm:pt modelId="{B3092962-D910-4440-AE74-22F8CB596A8B}" type="pres">
      <dgm:prSet presAssocID="{C7FE6BE9-A94D-4E7D-AE0F-D8168F7836EB}" presName="invisiNode" presStyleLbl="node1" presStyleIdx="1" presStyleCnt="3"/>
      <dgm:spPr/>
    </dgm:pt>
    <dgm:pt modelId="{80A26876-9A68-411F-ABC9-2455ECED82D5}" type="pres">
      <dgm:prSet presAssocID="{C7FE6BE9-A94D-4E7D-AE0F-D8168F7836EB}" presName="imagNode" presStyleLbl="fgImgPlace1" presStyleIdx="1" presStyleCnt="3" custLinFactNeighborX="-721" custLinFactNeighborY="-6565"/>
      <dgm:spPr>
        <a:blipFill rotWithShape="1">
          <a:blip xmlns:r="http://schemas.openxmlformats.org/officeDocument/2006/relationships" r:embed="rId2"/>
          <a:stretch>
            <a:fillRect/>
          </a:stretch>
        </a:blipFill>
      </dgm:spPr>
    </dgm:pt>
    <dgm:pt modelId="{2C3DD95C-D883-4AFF-A10C-266E8EDA8979}" type="pres">
      <dgm:prSet presAssocID="{CC2CF3C9-0F5C-4663-8980-BF8D985FAAA9}" presName="sibTrans" presStyleLbl="sibTrans2D1" presStyleIdx="0" presStyleCnt="0"/>
      <dgm:spPr/>
    </dgm:pt>
    <dgm:pt modelId="{4F07C27C-E149-477A-94E5-784700A2FAE2}" type="pres">
      <dgm:prSet presAssocID="{3913FEE1-664C-44A3-9128-D87911DF2507}" presName="compNode" presStyleCnt="0"/>
      <dgm:spPr/>
    </dgm:pt>
    <dgm:pt modelId="{C9370C9A-DD68-45A4-805D-7A160377F58D}" type="pres">
      <dgm:prSet presAssocID="{3913FEE1-664C-44A3-9128-D87911DF2507}" presName="bkgdShape" presStyleLbl="node1" presStyleIdx="2" presStyleCnt="3" custLinFactNeighborX="-1155" custLinFactNeighborY="-210"/>
      <dgm:spPr/>
    </dgm:pt>
    <dgm:pt modelId="{8675176A-4F3B-4793-A188-B2C6A2D5EFA0}" type="pres">
      <dgm:prSet presAssocID="{3913FEE1-664C-44A3-9128-D87911DF2507}" presName="nodeTx" presStyleLbl="node1" presStyleIdx="2" presStyleCnt="3">
        <dgm:presLayoutVars>
          <dgm:bulletEnabled val="1"/>
        </dgm:presLayoutVars>
      </dgm:prSet>
      <dgm:spPr/>
    </dgm:pt>
    <dgm:pt modelId="{286B37A3-1E77-4162-ACB1-C60297BF4EDF}" type="pres">
      <dgm:prSet presAssocID="{3913FEE1-664C-44A3-9128-D87911DF2507}" presName="invisiNode" presStyleLbl="node1" presStyleIdx="2" presStyleCnt="3"/>
      <dgm:spPr/>
    </dgm:pt>
    <dgm:pt modelId="{B2F00584-2AC6-456E-B338-4A809EBF7BFE}" type="pres">
      <dgm:prSet presAssocID="{3913FEE1-664C-44A3-9128-D87911DF2507}" presName="imagNode" presStyleLbl="fgImgPlace1" presStyleIdx="2" presStyleCnt="3"/>
      <dgm:spPr>
        <a:blipFill rotWithShape="1">
          <a:blip xmlns:r="http://schemas.openxmlformats.org/officeDocument/2006/relationships" r:embed="rId3"/>
          <a:stretch>
            <a:fillRect/>
          </a:stretch>
        </a:blipFill>
      </dgm:spPr>
    </dgm:pt>
  </dgm:ptLst>
  <dgm:cxnLst>
    <dgm:cxn modelId="{F8C9C401-8AD1-4ABD-9B98-78DEC60503DD}" type="presOf" srcId="{3913FEE1-664C-44A3-9128-D87911DF2507}" destId="{C9370C9A-DD68-45A4-805D-7A160377F58D}" srcOrd="0" destOrd="0" presId="urn:microsoft.com/office/officeart/2005/8/layout/hList7"/>
    <dgm:cxn modelId="{39FED725-A241-4298-B918-BE7B323904BE}" srcId="{476C66CD-A698-4B25-9CA6-0F7F7CE4A008}" destId="{3913FEE1-664C-44A3-9128-D87911DF2507}" srcOrd="2" destOrd="0" parTransId="{27165C32-035C-4E28-A003-23EDD878BABD}" sibTransId="{F786D4AF-FC60-44D8-BE5D-0BDB9B1AB25A}"/>
    <dgm:cxn modelId="{F460094B-E97C-4DAC-BD6E-275F5A696A96}" srcId="{476C66CD-A698-4B25-9CA6-0F7F7CE4A008}" destId="{C7FE6BE9-A94D-4E7D-AE0F-D8168F7836EB}" srcOrd="1" destOrd="0" parTransId="{47A8CD56-AB89-4D99-8CDA-A9185BAA8A41}" sibTransId="{CC2CF3C9-0F5C-4663-8980-BF8D985FAAA9}"/>
    <dgm:cxn modelId="{1D4ECC77-81C7-40D2-A870-CD14F9CBC486}" srcId="{476C66CD-A698-4B25-9CA6-0F7F7CE4A008}" destId="{C78C9571-D689-4141-A252-FD191D55CB54}" srcOrd="0" destOrd="0" parTransId="{47B8D889-B133-4D19-99DB-460B3D4C2B33}" sibTransId="{B17E4C44-6448-48CA-886E-9101CA0C22C5}"/>
    <dgm:cxn modelId="{DFFEE277-B7F1-47BD-8CA0-D8507BCC04BF}" type="presOf" srcId="{B17E4C44-6448-48CA-886E-9101CA0C22C5}" destId="{AFAB6230-2D8A-47FA-9D01-13B675E14D34}" srcOrd="0" destOrd="0" presId="urn:microsoft.com/office/officeart/2005/8/layout/hList7"/>
    <dgm:cxn modelId="{97F1F381-9E6B-48EC-9FF3-D11585345530}" type="presOf" srcId="{C78C9571-D689-4141-A252-FD191D55CB54}" destId="{B2C79F4A-4B0E-44A0-8943-34887B8B5CEA}" srcOrd="0" destOrd="0" presId="urn:microsoft.com/office/officeart/2005/8/layout/hList7"/>
    <dgm:cxn modelId="{578FF698-1694-4E18-8BF5-85781EF271E2}" type="presOf" srcId="{3913FEE1-664C-44A3-9128-D87911DF2507}" destId="{8675176A-4F3B-4793-A188-B2C6A2D5EFA0}" srcOrd="1" destOrd="0" presId="urn:microsoft.com/office/officeart/2005/8/layout/hList7"/>
    <dgm:cxn modelId="{39A7FCA5-C3AB-48D8-B1AE-473E623F560B}" type="presOf" srcId="{476C66CD-A698-4B25-9CA6-0F7F7CE4A008}" destId="{57E2FE04-128F-42B2-A338-77087CE04CA8}" srcOrd="0" destOrd="0" presId="urn:microsoft.com/office/officeart/2005/8/layout/hList7"/>
    <dgm:cxn modelId="{0F84B4AF-2E1D-485B-8E2D-9ECB0F3DA63D}" type="presOf" srcId="{C7FE6BE9-A94D-4E7D-AE0F-D8168F7836EB}" destId="{9AFBBF8F-FA11-49A6-9C7C-971C28E6D565}" srcOrd="0" destOrd="0" presId="urn:microsoft.com/office/officeart/2005/8/layout/hList7"/>
    <dgm:cxn modelId="{EA4CFFD2-F7C5-467A-822D-9B4F75A4AC09}" type="presOf" srcId="{C78C9571-D689-4141-A252-FD191D55CB54}" destId="{37523AF2-925D-4EDC-A8FC-7D37950A6BB9}" srcOrd="1" destOrd="0" presId="urn:microsoft.com/office/officeart/2005/8/layout/hList7"/>
    <dgm:cxn modelId="{747D09F5-1719-4741-B42E-1F8E457D59E5}" type="presOf" srcId="{C7FE6BE9-A94D-4E7D-AE0F-D8168F7836EB}" destId="{E7BA2C79-3CBE-42A7-BEC0-F58269E60459}" srcOrd="1" destOrd="0" presId="urn:microsoft.com/office/officeart/2005/8/layout/hList7"/>
    <dgm:cxn modelId="{610B58F6-5448-4B30-BB7F-BD0070BD249E}" type="presOf" srcId="{CC2CF3C9-0F5C-4663-8980-BF8D985FAAA9}" destId="{2C3DD95C-D883-4AFF-A10C-266E8EDA8979}" srcOrd="0" destOrd="0" presId="urn:microsoft.com/office/officeart/2005/8/layout/hList7"/>
    <dgm:cxn modelId="{1B379233-691D-441B-B654-0B75FDA9087B}" type="presParOf" srcId="{57E2FE04-128F-42B2-A338-77087CE04CA8}" destId="{87C82838-A0B8-4744-AAC4-EF3DB0AE4B89}" srcOrd="0" destOrd="0" presId="urn:microsoft.com/office/officeart/2005/8/layout/hList7"/>
    <dgm:cxn modelId="{9CB10679-2AFC-4B5E-A604-66E77BAA1571}" type="presParOf" srcId="{57E2FE04-128F-42B2-A338-77087CE04CA8}" destId="{CE25F2F0-ED82-44D9-B653-25C1170E30FC}" srcOrd="1" destOrd="0" presId="urn:microsoft.com/office/officeart/2005/8/layout/hList7"/>
    <dgm:cxn modelId="{EADF94D0-7C36-4125-A8B6-8F5E94BC8233}" type="presParOf" srcId="{CE25F2F0-ED82-44D9-B653-25C1170E30FC}" destId="{786B29A7-8AAF-4665-84F9-D8A43938F1EC}" srcOrd="0" destOrd="0" presId="urn:microsoft.com/office/officeart/2005/8/layout/hList7"/>
    <dgm:cxn modelId="{BB48BD4D-F669-42CA-9EB1-FDDAC0DF1BB9}" type="presParOf" srcId="{786B29A7-8AAF-4665-84F9-D8A43938F1EC}" destId="{B2C79F4A-4B0E-44A0-8943-34887B8B5CEA}" srcOrd="0" destOrd="0" presId="urn:microsoft.com/office/officeart/2005/8/layout/hList7"/>
    <dgm:cxn modelId="{038E634A-03FF-4693-96CA-660CB1954C44}" type="presParOf" srcId="{786B29A7-8AAF-4665-84F9-D8A43938F1EC}" destId="{37523AF2-925D-4EDC-A8FC-7D37950A6BB9}" srcOrd="1" destOrd="0" presId="urn:microsoft.com/office/officeart/2005/8/layout/hList7"/>
    <dgm:cxn modelId="{F46D9A32-B46C-4230-B66D-3DD14EA8CF90}" type="presParOf" srcId="{786B29A7-8AAF-4665-84F9-D8A43938F1EC}" destId="{217EFB8B-874C-4C26-A6BF-67A59D2BE243}" srcOrd="2" destOrd="0" presId="urn:microsoft.com/office/officeart/2005/8/layout/hList7"/>
    <dgm:cxn modelId="{4721385E-50D6-4CB3-84AF-49CDDD848F2A}" type="presParOf" srcId="{786B29A7-8AAF-4665-84F9-D8A43938F1EC}" destId="{D62894CC-FB40-431F-9640-919915874ACF}" srcOrd="3" destOrd="0" presId="urn:microsoft.com/office/officeart/2005/8/layout/hList7"/>
    <dgm:cxn modelId="{32CB5C18-16AD-4CED-8A8C-8CE5891A7C09}" type="presParOf" srcId="{CE25F2F0-ED82-44D9-B653-25C1170E30FC}" destId="{AFAB6230-2D8A-47FA-9D01-13B675E14D34}" srcOrd="1" destOrd="0" presId="urn:microsoft.com/office/officeart/2005/8/layout/hList7"/>
    <dgm:cxn modelId="{2A12E26E-739E-4638-997D-7AF7F3A06D37}" type="presParOf" srcId="{CE25F2F0-ED82-44D9-B653-25C1170E30FC}" destId="{FBE0DAD1-3F04-414A-885F-E39133035BD8}" srcOrd="2" destOrd="0" presId="urn:microsoft.com/office/officeart/2005/8/layout/hList7"/>
    <dgm:cxn modelId="{5A5C206E-6E93-4121-91EB-A0DAF0CA83AF}" type="presParOf" srcId="{FBE0DAD1-3F04-414A-885F-E39133035BD8}" destId="{9AFBBF8F-FA11-49A6-9C7C-971C28E6D565}" srcOrd="0" destOrd="0" presId="urn:microsoft.com/office/officeart/2005/8/layout/hList7"/>
    <dgm:cxn modelId="{E9AE05FC-F939-413E-A421-ADB25A84CDB2}" type="presParOf" srcId="{FBE0DAD1-3F04-414A-885F-E39133035BD8}" destId="{E7BA2C79-3CBE-42A7-BEC0-F58269E60459}" srcOrd="1" destOrd="0" presId="urn:microsoft.com/office/officeart/2005/8/layout/hList7"/>
    <dgm:cxn modelId="{1B79691A-0289-49C3-BA7B-9DEED5204114}" type="presParOf" srcId="{FBE0DAD1-3F04-414A-885F-E39133035BD8}" destId="{B3092962-D910-4440-AE74-22F8CB596A8B}" srcOrd="2" destOrd="0" presId="urn:microsoft.com/office/officeart/2005/8/layout/hList7"/>
    <dgm:cxn modelId="{1BFD46F4-1CF3-43DA-A6E5-8299998F7450}" type="presParOf" srcId="{FBE0DAD1-3F04-414A-885F-E39133035BD8}" destId="{80A26876-9A68-411F-ABC9-2455ECED82D5}" srcOrd="3" destOrd="0" presId="urn:microsoft.com/office/officeart/2005/8/layout/hList7"/>
    <dgm:cxn modelId="{5C4C94D6-2AFC-40A2-9A6F-2D091AAFCBFA}" type="presParOf" srcId="{CE25F2F0-ED82-44D9-B653-25C1170E30FC}" destId="{2C3DD95C-D883-4AFF-A10C-266E8EDA8979}" srcOrd="3" destOrd="0" presId="urn:microsoft.com/office/officeart/2005/8/layout/hList7"/>
    <dgm:cxn modelId="{A8576053-4321-472D-800C-62E0EF0B9E5F}" type="presParOf" srcId="{CE25F2F0-ED82-44D9-B653-25C1170E30FC}" destId="{4F07C27C-E149-477A-94E5-784700A2FAE2}" srcOrd="4" destOrd="0" presId="urn:microsoft.com/office/officeart/2005/8/layout/hList7"/>
    <dgm:cxn modelId="{E9338F0F-E145-402A-9DFF-63D21ADB4014}" type="presParOf" srcId="{4F07C27C-E149-477A-94E5-784700A2FAE2}" destId="{C9370C9A-DD68-45A4-805D-7A160377F58D}" srcOrd="0" destOrd="0" presId="urn:microsoft.com/office/officeart/2005/8/layout/hList7"/>
    <dgm:cxn modelId="{30F99254-B17D-4354-A144-21EB93FC2892}" type="presParOf" srcId="{4F07C27C-E149-477A-94E5-784700A2FAE2}" destId="{8675176A-4F3B-4793-A188-B2C6A2D5EFA0}" srcOrd="1" destOrd="0" presId="urn:microsoft.com/office/officeart/2005/8/layout/hList7"/>
    <dgm:cxn modelId="{C729F345-75BA-4B91-93FD-17B73BADD7F4}" type="presParOf" srcId="{4F07C27C-E149-477A-94E5-784700A2FAE2}" destId="{286B37A3-1E77-4162-ACB1-C60297BF4EDF}" srcOrd="2" destOrd="0" presId="urn:microsoft.com/office/officeart/2005/8/layout/hList7"/>
    <dgm:cxn modelId="{AFD75070-2F82-498A-917E-DEA055AF8520}" type="presParOf" srcId="{4F07C27C-E149-477A-94E5-784700A2FAE2}" destId="{B2F00584-2AC6-456E-B338-4A809EBF7BF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1A6E02F-ABD6-47AF-AAAF-3C261AA92C62}"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ru-RU"/>
        </a:p>
      </dgm:t>
    </dgm:pt>
    <dgm:pt modelId="{6825A6AA-2165-4FE2-80E2-3E9D2CD0AE82}">
      <dgm:prSet/>
      <dgm:spPr/>
      <dgm:t>
        <a:bodyPr/>
        <a:lstStyle/>
        <a:p>
          <a:pPr rtl="0"/>
          <a:r>
            <a:rPr lang="ru-RU" dirty="0" err="1"/>
            <a:t>Нестабільність</a:t>
          </a:r>
          <a:r>
            <a:rPr lang="ru-RU" dirty="0"/>
            <a:t> </a:t>
          </a:r>
          <a:r>
            <a:rPr lang="ru-RU" dirty="0" err="1"/>
            <a:t>програми</a:t>
          </a:r>
          <a:r>
            <a:rPr lang="ru-RU" dirty="0"/>
            <a:t>. </a:t>
          </a:r>
          <a:r>
            <a:rPr lang="ru-RU" dirty="0" err="1"/>
            <a:t>атькам</a:t>
          </a:r>
          <a:r>
            <a:rPr lang="ru-RU" dirty="0"/>
            <a:t> та </a:t>
          </a:r>
          <a:r>
            <a:rPr lang="ru-RU" dirty="0" err="1"/>
            <a:t>учням</a:t>
          </a:r>
          <a:r>
            <a:rPr lang="ru-RU" dirty="0"/>
            <a:t> складно </a:t>
          </a:r>
          <a:r>
            <a:rPr lang="ru-RU" dirty="0" err="1"/>
            <a:t>розуміти</a:t>
          </a:r>
          <a:r>
            <a:rPr lang="ru-RU" dirty="0"/>
            <a:t>, </a:t>
          </a:r>
          <a:r>
            <a:rPr lang="ru-RU" dirty="0" err="1"/>
            <a:t>чого</a:t>
          </a:r>
          <a:r>
            <a:rPr lang="ru-RU" dirty="0"/>
            <a:t> вони </a:t>
          </a:r>
          <a:r>
            <a:rPr lang="ru-RU" dirty="0" err="1"/>
            <a:t>можуть</a:t>
          </a:r>
          <a:r>
            <a:rPr lang="ru-RU" dirty="0"/>
            <a:t> </a:t>
          </a:r>
          <a:r>
            <a:rPr lang="ru-RU" dirty="0" err="1"/>
            <a:t>очікувати</a:t>
          </a:r>
          <a:r>
            <a:rPr lang="ru-RU" dirty="0"/>
            <a:t> </a:t>
          </a:r>
          <a:r>
            <a:rPr lang="ru-RU" dirty="0" err="1"/>
            <a:t>від</a:t>
          </a:r>
          <a:r>
            <a:rPr lang="ru-RU" dirty="0"/>
            <a:t> року в </a:t>
          </a:r>
          <a:r>
            <a:rPr lang="ru-RU" dirty="0" err="1"/>
            <a:t>рік</a:t>
          </a:r>
          <a:r>
            <a:rPr lang="ru-RU" dirty="0"/>
            <a:t>.</a:t>
          </a:r>
        </a:p>
      </dgm:t>
    </dgm:pt>
    <dgm:pt modelId="{60BCD21F-22EE-4C67-8CA8-308B382639B3}" type="parTrans" cxnId="{D7EE4509-4A32-46F8-94F8-3C49DE288693}">
      <dgm:prSet/>
      <dgm:spPr/>
      <dgm:t>
        <a:bodyPr/>
        <a:lstStyle/>
        <a:p>
          <a:endParaRPr lang="ru-RU"/>
        </a:p>
      </dgm:t>
    </dgm:pt>
    <dgm:pt modelId="{C151966D-F6E9-4535-9DF7-A745F95E4223}" type="sibTrans" cxnId="{D7EE4509-4A32-46F8-94F8-3C49DE288693}">
      <dgm:prSet/>
      <dgm:spPr/>
      <dgm:t>
        <a:bodyPr/>
        <a:lstStyle/>
        <a:p>
          <a:endParaRPr lang="ru-RU"/>
        </a:p>
      </dgm:t>
    </dgm:pt>
    <dgm:pt modelId="{92D5BF41-7C4B-4B2A-B90B-E8395B8A0CED}">
      <dgm:prSet/>
      <dgm:spPr/>
      <dgm:t>
        <a:bodyPr/>
        <a:lstStyle/>
        <a:p>
          <a:pPr rtl="0"/>
          <a:r>
            <a:rPr lang="ru-RU" dirty="0" err="1"/>
            <a:t>Невизначеність</a:t>
          </a:r>
          <a:r>
            <a:rPr lang="ru-RU" dirty="0"/>
            <a:t> </a:t>
          </a:r>
          <a:r>
            <a:rPr lang="ru-RU" dirty="0" err="1"/>
            <a:t>якості</a:t>
          </a:r>
          <a:r>
            <a:rPr lang="ru-RU" dirty="0"/>
            <a:t> </a:t>
          </a:r>
          <a:r>
            <a:rPr lang="ru-RU" dirty="0" err="1"/>
            <a:t>освіти</a:t>
          </a:r>
          <a:r>
            <a:rPr lang="ru-RU" dirty="0"/>
            <a:t>. У </a:t>
          </a:r>
          <a:r>
            <a:rPr lang="ru-RU" dirty="0" err="1"/>
            <a:t>порівнянні</a:t>
          </a:r>
          <a:r>
            <a:rPr lang="ru-RU" dirty="0"/>
            <a:t> </a:t>
          </a:r>
          <a:r>
            <a:rPr lang="ru-RU" dirty="0" err="1"/>
            <a:t>зі</a:t>
          </a:r>
          <a:r>
            <a:rPr lang="ru-RU" dirty="0"/>
            <a:t> старою системою </a:t>
          </a:r>
          <a:r>
            <a:rPr lang="ru-RU" dirty="0" err="1"/>
            <a:t>освіти</a:t>
          </a:r>
          <a:r>
            <a:rPr lang="ru-RU" dirty="0"/>
            <a:t>, НУШ </a:t>
          </a:r>
          <a:r>
            <a:rPr lang="ru-RU" dirty="0" err="1"/>
            <a:t>виглядає</a:t>
          </a:r>
          <a:r>
            <a:rPr lang="ru-RU" dirty="0"/>
            <a:t> </a:t>
          </a:r>
          <a:r>
            <a:rPr lang="ru-RU" dirty="0" err="1"/>
            <a:t>невпевненим</a:t>
          </a:r>
          <a:r>
            <a:rPr lang="ru-RU" dirty="0"/>
            <a:t> </a:t>
          </a:r>
          <a:r>
            <a:rPr lang="ru-RU" dirty="0" err="1"/>
            <a:t>немовлям</a:t>
          </a:r>
          <a:r>
            <a:rPr lang="ru-RU" dirty="0"/>
            <a:t>.</a:t>
          </a:r>
        </a:p>
      </dgm:t>
    </dgm:pt>
    <dgm:pt modelId="{3AA5E2EE-B4BF-499E-BF2F-6481353700EF}" type="parTrans" cxnId="{11C3F4B7-BFF8-4536-A23B-386E75C5029B}">
      <dgm:prSet/>
      <dgm:spPr/>
      <dgm:t>
        <a:bodyPr/>
        <a:lstStyle/>
        <a:p>
          <a:endParaRPr lang="ru-RU"/>
        </a:p>
      </dgm:t>
    </dgm:pt>
    <dgm:pt modelId="{0DCC7F10-F4F3-478F-9DA0-F3455538986C}" type="sibTrans" cxnId="{11C3F4B7-BFF8-4536-A23B-386E75C5029B}">
      <dgm:prSet/>
      <dgm:spPr/>
      <dgm:t>
        <a:bodyPr/>
        <a:lstStyle/>
        <a:p>
          <a:endParaRPr lang="ru-RU"/>
        </a:p>
      </dgm:t>
    </dgm:pt>
    <dgm:pt modelId="{449C4D4E-F785-4F12-BBCD-015FBD6AE538}">
      <dgm:prSet/>
      <dgm:spPr/>
      <dgm:t>
        <a:bodyPr/>
        <a:lstStyle/>
        <a:p>
          <a:pPr>
            <a:buFont typeface="+mj-lt"/>
            <a:buAutoNum type="arabicPeriod"/>
          </a:pPr>
          <a:r>
            <a:rPr lang="ru-RU" dirty="0" err="1"/>
            <a:t>Збільшення</a:t>
          </a:r>
          <a:r>
            <a:rPr lang="ru-RU" dirty="0"/>
            <a:t> </a:t>
          </a:r>
          <a:r>
            <a:rPr lang="ru-RU" dirty="0" err="1"/>
            <a:t>навантаження</a:t>
          </a:r>
          <a:r>
            <a:rPr lang="ru-RU" dirty="0"/>
            <a:t> на </a:t>
          </a:r>
          <a:r>
            <a:rPr lang="ru-RU" dirty="0" err="1"/>
            <a:t>батьків</a:t>
          </a:r>
          <a:r>
            <a:rPr lang="ru-RU" dirty="0"/>
            <a:t>. </a:t>
          </a:r>
          <a:r>
            <a:rPr lang="ru-RU" dirty="0" err="1"/>
            <a:t>Багато</a:t>
          </a:r>
          <a:r>
            <a:rPr lang="ru-RU" dirty="0"/>
            <a:t> </a:t>
          </a:r>
          <a:r>
            <a:rPr lang="ru-RU" dirty="0" err="1"/>
            <a:t>батьків</a:t>
          </a:r>
          <a:r>
            <a:rPr lang="ru-RU" dirty="0"/>
            <a:t> </a:t>
          </a:r>
          <a:r>
            <a:rPr lang="ru-RU" dirty="0" err="1"/>
            <a:t>вимушені</a:t>
          </a:r>
          <a:r>
            <a:rPr lang="ru-RU" dirty="0"/>
            <a:t> </a:t>
          </a:r>
          <a:r>
            <a:rPr lang="ru-RU" dirty="0" err="1"/>
            <a:t>витрачати</a:t>
          </a:r>
          <a:r>
            <a:rPr lang="ru-RU" dirty="0"/>
            <a:t> </a:t>
          </a:r>
          <a:r>
            <a:rPr lang="ru-RU" dirty="0" err="1"/>
            <a:t>більше</a:t>
          </a:r>
          <a:r>
            <a:rPr lang="ru-RU" dirty="0"/>
            <a:t> часу та </a:t>
          </a:r>
          <a:r>
            <a:rPr lang="ru-RU" dirty="0" err="1"/>
            <a:t>зусиль</a:t>
          </a:r>
          <a:r>
            <a:rPr lang="ru-RU" dirty="0"/>
            <a:t> на </a:t>
          </a:r>
          <a:r>
            <a:rPr lang="ru-RU" dirty="0" err="1"/>
            <a:t>навчання</a:t>
          </a:r>
          <a:r>
            <a:rPr lang="ru-RU" dirty="0"/>
            <a:t> </a:t>
          </a:r>
          <a:r>
            <a:rPr lang="ru-RU" dirty="0" err="1"/>
            <a:t>дітей</a:t>
          </a:r>
          <a:r>
            <a:rPr lang="ru-RU" dirty="0"/>
            <a:t>, </a:t>
          </a:r>
          <a:r>
            <a:rPr lang="ru-RU" dirty="0" err="1"/>
            <a:t>ніж</a:t>
          </a:r>
          <a:r>
            <a:rPr lang="ru-RU" dirty="0"/>
            <a:t> коли-</a:t>
          </a:r>
          <a:r>
            <a:rPr lang="ru-RU" dirty="0" err="1"/>
            <a:t>небудь</a:t>
          </a:r>
          <a:r>
            <a:rPr lang="ru-RU" dirty="0"/>
            <a:t> </a:t>
          </a:r>
          <a:r>
            <a:rPr lang="ru-RU" dirty="0" err="1"/>
            <a:t>раніше</a:t>
          </a:r>
          <a:r>
            <a:rPr lang="ru-RU" dirty="0"/>
            <a:t>.</a:t>
          </a:r>
        </a:p>
      </dgm:t>
    </dgm:pt>
    <dgm:pt modelId="{70C1850A-E31D-4DAB-AF6C-1127A2B83554}" type="parTrans" cxnId="{A52DB924-DC60-4997-99AD-7D0DF5E5EB1C}">
      <dgm:prSet/>
      <dgm:spPr/>
      <dgm:t>
        <a:bodyPr/>
        <a:lstStyle/>
        <a:p>
          <a:endParaRPr lang="ru-RU"/>
        </a:p>
      </dgm:t>
    </dgm:pt>
    <dgm:pt modelId="{86867430-AD23-4318-9A8D-AB978625D51F}" type="sibTrans" cxnId="{A52DB924-DC60-4997-99AD-7D0DF5E5EB1C}">
      <dgm:prSet/>
      <dgm:spPr/>
      <dgm:t>
        <a:bodyPr/>
        <a:lstStyle/>
        <a:p>
          <a:endParaRPr lang="ru-RU"/>
        </a:p>
      </dgm:t>
    </dgm:pt>
    <dgm:pt modelId="{A3D043CE-966F-47A0-8642-3E669DB2E793}">
      <dgm:prSet/>
      <dgm:spPr/>
      <dgm:t>
        <a:bodyPr/>
        <a:lstStyle/>
        <a:p>
          <a:pPr>
            <a:buFont typeface="+mj-lt"/>
            <a:buAutoNum type="arabicPeriod"/>
          </a:pPr>
          <a:r>
            <a:rPr lang="ru-RU" dirty="0"/>
            <a:t>Неоднозначна </a:t>
          </a:r>
          <a:r>
            <a:rPr lang="ru-RU" dirty="0" err="1"/>
            <a:t>оцінка</a:t>
          </a:r>
          <a:r>
            <a:rPr lang="ru-RU" dirty="0"/>
            <a:t> </a:t>
          </a:r>
          <a:r>
            <a:rPr lang="ru-RU" dirty="0" err="1"/>
            <a:t>результатів</a:t>
          </a:r>
          <a:r>
            <a:rPr lang="ru-RU" dirty="0"/>
            <a:t>.  </a:t>
          </a:r>
          <a:r>
            <a:rPr lang="ru-RU" dirty="0" err="1"/>
            <a:t>Відсутність</a:t>
          </a:r>
          <a:r>
            <a:rPr lang="ru-RU" dirty="0"/>
            <a:t> </a:t>
          </a:r>
          <a:r>
            <a:rPr lang="ru-RU" dirty="0" err="1"/>
            <a:t>явних</a:t>
          </a:r>
          <a:r>
            <a:rPr lang="ru-RU" dirty="0"/>
            <a:t> </a:t>
          </a:r>
          <a:r>
            <a:rPr lang="ru-RU" dirty="0" err="1"/>
            <a:t>результатів</a:t>
          </a:r>
          <a:r>
            <a:rPr lang="ru-RU" dirty="0"/>
            <a:t> у </a:t>
          </a:r>
          <a:r>
            <a:rPr lang="ru-RU" dirty="0" err="1"/>
            <a:t>підвищенні</a:t>
          </a:r>
          <a:r>
            <a:rPr lang="ru-RU" dirty="0"/>
            <a:t> </a:t>
          </a:r>
          <a:r>
            <a:rPr lang="ru-RU" dirty="0" err="1"/>
            <a:t>рівня</a:t>
          </a:r>
          <a:r>
            <a:rPr lang="ru-RU" dirty="0"/>
            <a:t> </a:t>
          </a:r>
          <a:r>
            <a:rPr lang="ru-RU" dirty="0" err="1"/>
            <a:t>освіти</a:t>
          </a:r>
          <a:r>
            <a:rPr lang="ru-RU" dirty="0"/>
            <a:t> в </a:t>
          </a:r>
          <a:r>
            <a:rPr lang="ru-RU" dirty="0" err="1"/>
            <a:t>Україні</a:t>
          </a:r>
          <a:r>
            <a:rPr lang="ru-RU" dirty="0"/>
            <a:t> </a:t>
          </a:r>
          <a:r>
            <a:rPr lang="ru-RU" dirty="0" err="1"/>
            <a:t>викликає</a:t>
          </a:r>
          <a:r>
            <a:rPr lang="ru-RU" dirty="0"/>
            <a:t> </a:t>
          </a:r>
          <a:r>
            <a:rPr lang="ru-RU" dirty="0" err="1"/>
            <a:t>сумніви</a:t>
          </a:r>
          <a:r>
            <a:rPr lang="ru-RU" dirty="0"/>
            <a:t> </a:t>
          </a:r>
          <a:r>
            <a:rPr lang="ru-RU" dirty="0" err="1"/>
            <a:t>щодо</a:t>
          </a:r>
          <a:r>
            <a:rPr lang="ru-RU" dirty="0"/>
            <a:t> </a:t>
          </a:r>
          <a:r>
            <a:rPr lang="ru-RU" dirty="0" err="1"/>
            <a:t>доцільності</a:t>
          </a:r>
          <a:r>
            <a:rPr lang="ru-RU" dirty="0"/>
            <a:t> </a:t>
          </a:r>
          <a:r>
            <a:rPr lang="ru-RU" dirty="0" err="1"/>
            <a:t>цієї</a:t>
          </a:r>
          <a:r>
            <a:rPr lang="ru-RU" dirty="0"/>
            <a:t> </a:t>
          </a:r>
          <a:r>
            <a:rPr lang="ru-RU" dirty="0" err="1"/>
            <a:t>реформи</a:t>
          </a:r>
          <a:r>
            <a:rPr lang="ru-RU" dirty="0"/>
            <a:t>.</a:t>
          </a:r>
        </a:p>
      </dgm:t>
    </dgm:pt>
    <dgm:pt modelId="{9D53E55D-1A9B-4057-A247-BF8B69F223C4}" type="parTrans" cxnId="{D9C7B564-41B5-4B32-8200-43E56F64C1D6}">
      <dgm:prSet/>
      <dgm:spPr/>
      <dgm:t>
        <a:bodyPr/>
        <a:lstStyle/>
        <a:p>
          <a:endParaRPr lang="uk-UA"/>
        </a:p>
      </dgm:t>
    </dgm:pt>
    <dgm:pt modelId="{8E80CB55-EAE6-40D8-A2D8-BDE57FBA1EE5}" type="sibTrans" cxnId="{D9C7B564-41B5-4B32-8200-43E56F64C1D6}">
      <dgm:prSet/>
      <dgm:spPr/>
      <dgm:t>
        <a:bodyPr/>
        <a:lstStyle/>
        <a:p>
          <a:endParaRPr lang="uk-UA"/>
        </a:p>
      </dgm:t>
    </dgm:pt>
    <dgm:pt modelId="{0CADFA68-D69D-4A81-BF9F-5EEC38A9F5FA}" type="pres">
      <dgm:prSet presAssocID="{E1A6E02F-ABD6-47AF-AAAF-3C261AA92C62}" presName="linearFlow" presStyleCnt="0">
        <dgm:presLayoutVars>
          <dgm:dir/>
          <dgm:resizeHandles val="exact"/>
        </dgm:presLayoutVars>
      </dgm:prSet>
      <dgm:spPr/>
    </dgm:pt>
    <dgm:pt modelId="{75095F82-597F-430B-8779-A71542263CB4}" type="pres">
      <dgm:prSet presAssocID="{6825A6AA-2165-4FE2-80E2-3E9D2CD0AE82}" presName="composite" presStyleCnt="0"/>
      <dgm:spPr/>
    </dgm:pt>
    <dgm:pt modelId="{3E189300-6579-45E8-A089-F0115F07C4AA}" type="pres">
      <dgm:prSet presAssocID="{6825A6AA-2165-4FE2-80E2-3E9D2CD0AE82}" presName="imgShp" presStyleLbl="fgImgPlace1" presStyleIdx="0" presStyleCnt="4" custLinFactX="-100000" custLinFactNeighborX="-152773" custLinFactNeighborY="19426"/>
      <dgm:spPr>
        <a:blipFill rotWithShape="1">
          <a:blip xmlns:r="http://schemas.openxmlformats.org/officeDocument/2006/relationships" r:embed="rId1"/>
          <a:stretch>
            <a:fillRect/>
          </a:stretch>
        </a:blipFill>
      </dgm:spPr>
    </dgm:pt>
    <dgm:pt modelId="{E5CE091F-1234-4544-AF8F-867D26B353CD}" type="pres">
      <dgm:prSet presAssocID="{6825A6AA-2165-4FE2-80E2-3E9D2CD0AE82}" presName="txShp" presStyleLbl="node1" presStyleIdx="0" presStyleCnt="4" custScaleX="123055" custLinFactNeighborX="0" custLinFactNeighborY="-3149">
        <dgm:presLayoutVars>
          <dgm:bulletEnabled val="1"/>
        </dgm:presLayoutVars>
      </dgm:prSet>
      <dgm:spPr/>
    </dgm:pt>
    <dgm:pt modelId="{60107AB4-E97A-48E6-8176-5FB17CF9B657}" type="pres">
      <dgm:prSet presAssocID="{C151966D-F6E9-4535-9DF7-A745F95E4223}" presName="spacing" presStyleCnt="0"/>
      <dgm:spPr/>
    </dgm:pt>
    <dgm:pt modelId="{29616D95-60D3-47A1-89CA-E79EC67432AB}" type="pres">
      <dgm:prSet presAssocID="{92D5BF41-7C4B-4B2A-B90B-E8395B8A0CED}" presName="composite" presStyleCnt="0"/>
      <dgm:spPr/>
    </dgm:pt>
    <dgm:pt modelId="{8F8F5E4A-A91F-41C3-B334-891C73DF8A00}" type="pres">
      <dgm:prSet presAssocID="{92D5BF41-7C4B-4B2A-B90B-E8395B8A0CED}" presName="imgShp" presStyleLbl="fgImgPlace1" presStyleIdx="1" presStyleCnt="4" custLinFactX="-100000" custLinFactNeighborX="-152773" custLinFactNeighborY="10688"/>
      <dgm:spPr>
        <a:blipFill rotWithShape="1">
          <a:blip xmlns:r="http://schemas.openxmlformats.org/officeDocument/2006/relationships" r:embed="rId2"/>
          <a:stretch>
            <a:fillRect/>
          </a:stretch>
        </a:blipFill>
      </dgm:spPr>
    </dgm:pt>
    <dgm:pt modelId="{331D01A2-5EE0-4DDA-ADD3-E5077D16CF32}" type="pres">
      <dgm:prSet presAssocID="{92D5BF41-7C4B-4B2A-B90B-E8395B8A0CED}" presName="txShp" presStyleLbl="node1" presStyleIdx="1" presStyleCnt="4" custScaleX="123683">
        <dgm:presLayoutVars>
          <dgm:bulletEnabled val="1"/>
        </dgm:presLayoutVars>
      </dgm:prSet>
      <dgm:spPr/>
    </dgm:pt>
    <dgm:pt modelId="{88770ABE-083A-40B7-9560-4BA11E2A1295}" type="pres">
      <dgm:prSet presAssocID="{0DCC7F10-F4F3-478F-9DA0-F3455538986C}" presName="spacing" presStyleCnt="0"/>
      <dgm:spPr/>
    </dgm:pt>
    <dgm:pt modelId="{357AD9DE-245E-4359-896D-3BF66881C680}" type="pres">
      <dgm:prSet presAssocID="{449C4D4E-F785-4F12-BBCD-015FBD6AE538}" presName="composite" presStyleCnt="0"/>
      <dgm:spPr/>
    </dgm:pt>
    <dgm:pt modelId="{7A791833-BF4A-4E21-84BB-A711574D9402}" type="pres">
      <dgm:prSet presAssocID="{449C4D4E-F785-4F12-BBCD-015FBD6AE538}" presName="imgShp" presStyleLbl="fgImgPlace1" presStyleIdx="2" presStyleCnt="4" custLinFactX="-100000" custLinFactNeighborX="-172959" custLinFactNeighborY="23065"/>
      <dgm:spPr>
        <a:blipFill rotWithShape="1">
          <a:blip xmlns:r="http://schemas.openxmlformats.org/officeDocument/2006/relationships" r:embed="rId3"/>
          <a:stretch>
            <a:fillRect/>
          </a:stretch>
        </a:blipFill>
      </dgm:spPr>
    </dgm:pt>
    <dgm:pt modelId="{15F1476C-7CCC-4054-9302-D56F773C4306}" type="pres">
      <dgm:prSet presAssocID="{449C4D4E-F785-4F12-BBCD-015FBD6AE538}" presName="txShp" presStyleLbl="node1" presStyleIdx="2" presStyleCnt="4" custScaleX="123682">
        <dgm:presLayoutVars>
          <dgm:bulletEnabled val="1"/>
        </dgm:presLayoutVars>
      </dgm:prSet>
      <dgm:spPr/>
    </dgm:pt>
    <dgm:pt modelId="{C9F9585A-C108-49CD-928A-406C71F6C778}" type="pres">
      <dgm:prSet presAssocID="{86867430-AD23-4318-9A8D-AB978625D51F}" presName="spacing" presStyleCnt="0"/>
      <dgm:spPr/>
    </dgm:pt>
    <dgm:pt modelId="{3F8A9DCC-916C-454A-A66D-1004C669D792}" type="pres">
      <dgm:prSet presAssocID="{A3D043CE-966F-47A0-8642-3E669DB2E793}" presName="composite" presStyleCnt="0"/>
      <dgm:spPr/>
    </dgm:pt>
    <dgm:pt modelId="{A73FD5D7-D5B1-44BB-8617-4BBEB90F42E3}" type="pres">
      <dgm:prSet presAssocID="{A3D043CE-966F-47A0-8642-3E669DB2E793}" presName="imgShp" presStyleLbl="fgImgPlace1" presStyleIdx="3" presStyleCnt="4"/>
      <dgm:spPr/>
    </dgm:pt>
    <dgm:pt modelId="{7F3CC5B1-ED7C-4A72-8682-4BE5D2A5C304}" type="pres">
      <dgm:prSet presAssocID="{A3D043CE-966F-47A0-8642-3E669DB2E793}" presName="txShp" presStyleLbl="node1" presStyleIdx="3" presStyleCnt="4">
        <dgm:presLayoutVars>
          <dgm:bulletEnabled val="1"/>
        </dgm:presLayoutVars>
      </dgm:prSet>
      <dgm:spPr/>
    </dgm:pt>
  </dgm:ptLst>
  <dgm:cxnLst>
    <dgm:cxn modelId="{3AA48A06-EB56-46BB-9F9B-576D00147442}" type="presOf" srcId="{E1A6E02F-ABD6-47AF-AAAF-3C261AA92C62}" destId="{0CADFA68-D69D-4A81-BF9F-5EEC38A9F5FA}" srcOrd="0" destOrd="0" presId="urn:microsoft.com/office/officeart/2005/8/layout/vList3"/>
    <dgm:cxn modelId="{287E4D08-EF14-4A49-807D-9C13684E488F}" type="presOf" srcId="{6825A6AA-2165-4FE2-80E2-3E9D2CD0AE82}" destId="{E5CE091F-1234-4544-AF8F-867D26B353CD}" srcOrd="0" destOrd="0" presId="urn:microsoft.com/office/officeart/2005/8/layout/vList3"/>
    <dgm:cxn modelId="{D7EE4509-4A32-46F8-94F8-3C49DE288693}" srcId="{E1A6E02F-ABD6-47AF-AAAF-3C261AA92C62}" destId="{6825A6AA-2165-4FE2-80E2-3E9D2CD0AE82}" srcOrd="0" destOrd="0" parTransId="{60BCD21F-22EE-4C67-8CA8-308B382639B3}" sibTransId="{C151966D-F6E9-4535-9DF7-A745F95E4223}"/>
    <dgm:cxn modelId="{A52DB924-DC60-4997-99AD-7D0DF5E5EB1C}" srcId="{E1A6E02F-ABD6-47AF-AAAF-3C261AA92C62}" destId="{449C4D4E-F785-4F12-BBCD-015FBD6AE538}" srcOrd="2" destOrd="0" parTransId="{70C1850A-E31D-4DAB-AF6C-1127A2B83554}" sibTransId="{86867430-AD23-4318-9A8D-AB978625D51F}"/>
    <dgm:cxn modelId="{D9C7B564-41B5-4B32-8200-43E56F64C1D6}" srcId="{E1A6E02F-ABD6-47AF-AAAF-3C261AA92C62}" destId="{A3D043CE-966F-47A0-8642-3E669DB2E793}" srcOrd="3" destOrd="0" parTransId="{9D53E55D-1A9B-4057-A247-BF8B69F223C4}" sibTransId="{8E80CB55-EAE6-40D8-A2D8-BDE57FBA1EE5}"/>
    <dgm:cxn modelId="{02D43879-25EE-40C8-BAEA-0C3E51105659}" type="presOf" srcId="{449C4D4E-F785-4F12-BBCD-015FBD6AE538}" destId="{15F1476C-7CCC-4054-9302-D56F773C4306}" srcOrd="0" destOrd="0" presId="urn:microsoft.com/office/officeart/2005/8/layout/vList3"/>
    <dgm:cxn modelId="{2BBE0A88-C6BF-4008-A1B3-AE384DF013BE}" type="presOf" srcId="{A3D043CE-966F-47A0-8642-3E669DB2E793}" destId="{7F3CC5B1-ED7C-4A72-8682-4BE5D2A5C304}" srcOrd="0" destOrd="0" presId="urn:microsoft.com/office/officeart/2005/8/layout/vList3"/>
    <dgm:cxn modelId="{11C3F4B7-BFF8-4536-A23B-386E75C5029B}" srcId="{E1A6E02F-ABD6-47AF-AAAF-3C261AA92C62}" destId="{92D5BF41-7C4B-4B2A-B90B-E8395B8A0CED}" srcOrd="1" destOrd="0" parTransId="{3AA5E2EE-B4BF-499E-BF2F-6481353700EF}" sibTransId="{0DCC7F10-F4F3-478F-9DA0-F3455538986C}"/>
    <dgm:cxn modelId="{E8190CEC-7AB7-4D5C-A637-7DAA17205E9D}" type="presOf" srcId="{92D5BF41-7C4B-4B2A-B90B-E8395B8A0CED}" destId="{331D01A2-5EE0-4DDA-ADD3-E5077D16CF32}" srcOrd="0" destOrd="0" presId="urn:microsoft.com/office/officeart/2005/8/layout/vList3"/>
    <dgm:cxn modelId="{216CED1E-050F-40E4-A4F0-47D6DB1146D9}" type="presParOf" srcId="{0CADFA68-D69D-4A81-BF9F-5EEC38A9F5FA}" destId="{75095F82-597F-430B-8779-A71542263CB4}" srcOrd="0" destOrd="0" presId="urn:microsoft.com/office/officeart/2005/8/layout/vList3"/>
    <dgm:cxn modelId="{743B2FA0-B0D3-4565-881E-4EF77AA904AC}" type="presParOf" srcId="{75095F82-597F-430B-8779-A71542263CB4}" destId="{3E189300-6579-45E8-A089-F0115F07C4AA}" srcOrd="0" destOrd="0" presId="urn:microsoft.com/office/officeart/2005/8/layout/vList3"/>
    <dgm:cxn modelId="{47B3E605-59D2-4AAE-80D6-DC399A5F0CBF}" type="presParOf" srcId="{75095F82-597F-430B-8779-A71542263CB4}" destId="{E5CE091F-1234-4544-AF8F-867D26B353CD}" srcOrd="1" destOrd="0" presId="urn:microsoft.com/office/officeart/2005/8/layout/vList3"/>
    <dgm:cxn modelId="{DDCB6D02-0F81-4DAC-8F08-2690D0525199}" type="presParOf" srcId="{0CADFA68-D69D-4A81-BF9F-5EEC38A9F5FA}" destId="{60107AB4-E97A-48E6-8176-5FB17CF9B657}" srcOrd="1" destOrd="0" presId="urn:microsoft.com/office/officeart/2005/8/layout/vList3"/>
    <dgm:cxn modelId="{E15130CF-D54C-4526-9A4C-910F85F0ABF8}" type="presParOf" srcId="{0CADFA68-D69D-4A81-BF9F-5EEC38A9F5FA}" destId="{29616D95-60D3-47A1-89CA-E79EC67432AB}" srcOrd="2" destOrd="0" presId="urn:microsoft.com/office/officeart/2005/8/layout/vList3"/>
    <dgm:cxn modelId="{B179E961-4965-4D15-8243-7FC291644B61}" type="presParOf" srcId="{29616D95-60D3-47A1-89CA-E79EC67432AB}" destId="{8F8F5E4A-A91F-41C3-B334-891C73DF8A00}" srcOrd="0" destOrd="0" presId="urn:microsoft.com/office/officeart/2005/8/layout/vList3"/>
    <dgm:cxn modelId="{CFB4A74B-0856-415F-A040-11A152091C70}" type="presParOf" srcId="{29616D95-60D3-47A1-89CA-E79EC67432AB}" destId="{331D01A2-5EE0-4DDA-ADD3-E5077D16CF32}" srcOrd="1" destOrd="0" presId="urn:microsoft.com/office/officeart/2005/8/layout/vList3"/>
    <dgm:cxn modelId="{0AAEA252-89F8-4DD5-89AF-360490C1753D}" type="presParOf" srcId="{0CADFA68-D69D-4A81-BF9F-5EEC38A9F5FA}" destId="{88770ABE-083A-40B7-9560-4BA11E2A1295}" srcOrd="3" destOrd="0" presId="urn:microsoft.com/office/officeart/2005/8/layout/vList3"/>
    <dgm:cxn modelId="{7CEF7CC4-2ED1-4FE7-AFF7-02849955BF34}" type="presParOf" srcId="{0CADFA68-D69D-4A81-BF9F-5EEC38A9F5FA}" destId="{357AD9DE-245E-4359-896D-3BF66881C680}" srcOrd="4" destOrd="0" presId="urn:microsoft.com/office/officeart/2005/8/layout/vList3"/>
    <dgm:cxn modelId="{4802819B-0F39-4000-BA34-5C0F97CA642B}" type="presParOf" srcId="{357AD9DE-245E-4359-896D-3BF66881C680}" destId="{7A791833-BF4A-4E21-84BB-A711574D9402}" srcOrd="0" destOrd="0" presId="urn:microsoft.com/office/officeart/2005/8/layout/vList3"/>
    <dgm:cxn modelId="{461E7BF1-250D-410C-9D15-36624C62B3EE}" type="presParOf" srcId="{357AD9DE-245E-4359-896D-3BF66881C680}" destId="{15F1476C-7CCC-4054-9302-D56F773C4306}" srcOrd="1" destOrd="0" presId="urn:microsoft.com/office/officeart/2005/8/layout/vList3"/>
    <dgm:cxn modelId="{6DFA3DB4-13B2-492C-874C-B019CC0ADC6E}" type="presParOf" srcId="{0CADFA68-D69D-4A81-BF9F-5EEC38A9F5FA}" destId="{C9F9585A-C108-49CD-928A-406C71F6C778}" srcOrd="5" destOrd="0" presId="urn:microsoft.com/office/officeart/2005/8/layout/vList3"/>
    <dgm:cxn modelId="{7272CAC7-A618-4A6E-9331-3D35DB37F2FF}" type="presParOf" srcId="{0CADFA68-D69D-4A81-BF9F-5EEC38A9F5FA}" destId="{3F8A9DCC-916C-454A-A66D-1004C669D792}" srcOrd="6" destOrd="0" presId="urn:microsoft.com/office/officeart/2005/8/layout/vList3"/>
    <dgm:cxn modelId="{611F8C7D-91C9-47F6-966C-1C6A44635D48}" type="presParOf" srcId="{3F8A9DCC-916C-454A-A66D-1004C669D792}" destId="{A73FD5D7-D5B1-44BB-8617-4BBEB90F42E3}" srcOrd="0" destOrd="0" presId="urn:microsoft.com/office/officeart/2005/8/layout/vList3"/>
    <dgm:cxn modelId="{B34D48E8-FB96-49FA-8BDC-355C55D4B033}" type="presParOf" srcId="{3F8A9DCC-916C-454A-A66D-1004C669D792}" destId="{7F3CC5B1-ED7C-4A72-8682-4BE5D2A5C304}" srcOrd="1" destOrd="0" presId="urn:microsoft.com/office/officeart/2005/8/layout/vList3"/>
  </dgm:cxnLst>
  <dgm:bg>
    <a:blipFill>
      <a:blip xmlns:r="http://schemas.openxmlformats.org/officeDocument/2006/relationships" r:embed="rId4"/>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DAB754-AE5D-4968-8570-50117FF3CE99}" type="doc">
      <dgm:prSet loTypeId="urn:microsoft.com/office/officeart/2005/8/layout/arrow1" loCatId="relationship" qsTypeId="urn:microsoft.com/office/officeart/2005/8/quickstyle/simple1" qsCatId="simple" csTypeId="urn:microsoft.com/office/officeart/2005/8/colors/colorful4" csCatId="colorful" phldr="1"/>
      <dgm:spPr/>
      <dgm:t>
        <a:bodyPr/>
        <a:lstStyle/>
        <a:p>
          <a:endParaRPr lang="ru-RU"/>
        </a:p>
      </dgm:t>
    </dgm:pt>
    <dgm:pt modelId="{91736008-ABAD-4FC0-A7F3-B9D7BA683EB9}">
      <dgm:prSet/>
      <dgm:spPr/>
      <dgm:t>
        <a:bodyPr/>
        <a:lstStyle/>
        <a:p>
          <a:pPr rtl="0"/>
          <a:r>
            <a:rPr lang="ru-RU" dirty="0"/>
            <a:t>А ще реформа – це про освітнє середовище. І це, насамперед, не техніка чи меблі. Хоча завдяки децентралізації фінансування шкіл збільшилося, і в багатьох навчальних закладах поступово оновлюється матеріально-технічна база.</a:t>
          </a:r>
        </a:p>
      </dgm:t>
    </dgm:pt>
    <dgm:pt modelId="{16CC43C0-3EFF-4C99-890D-1AC163D9ED41}" type="parTrans" cxnId="{5C51055A-D7F9-4B4D-9337-4922C10B8906}">
      <dgm:prSet/>
      <dgm:spPr/>
      <dgm:t>
        <a:bodyPr/>
        <a:lstStyle/>
        <a:p>
          <a:endParaRPr lang="ru-RU"/>
        </a:p>
      </dgm:t>
    </dgm:pt>
    <dgm:pt modelId="{9CACAA53-E28E-4E19-9519-E91F379DF22A}" type="sibTrans" cxnId="{5C51055A-D7F9-4B4D-9337-4922C10B8906}">
      <dgm:prSet/>
      <dgm:spPr/>
      <dgm:t>
        <a:bodyPr/>
        <a:lstStyle/>
        <a:p>
          <a:endParaRPr lang="ru-RU"/>
        </a:p>
      </dgm:t>
    </dgm:pt>
    <dgm:pt modelId="{0A6B24E6-65CC-4357-A65A-003F45B5F110}">
      <dgm:prSet/>
      <dgm:spPr/>
      <dgm:t>
        <a:bodyPr/>
        <a:lstStyle/>
        <a:p>
          <a:pPr rtl="0"/>
          <a:r>
            <a:rPr lang="ru-RU" dirty="0"/>
            <a:t>Зміна освітнього середовища – це зміна ставлення до дитини: повага, увага до неї та прагнення знайти оптимальний спосіб для її ефективного навчання. Саме такою є Нова українська школа.</a:t>
          </a:r>
        </a:p>
      </dgm:t>
    </dgm:pt>
    <dgm:pt modelId="{50A143D6-6A9B-4C8E-91C6-6043997860A8}" type="parTrans" cxnId="{9A29390A-E7CE-4CC3-85F7-DFA721D5C290}">
      <dgm:prSet/>
      <dgm:spPr/>
      <dgm:t>
        <a:bodyPr/>
        <a:lstStyle/>
        <a:p>
          <a:endParaRPr lang="ru-RU"/>
        </a:p>
      </dgm:t>
    </dgm:pt>
    <dgm:pt modelId="{71A36D8D-EAE4-4F9A-A290-94A8B66B1620}" type="sibTrans" cxnId="{9A29390A-E7CE-4CC3-85F7-DFA721D5C290}">
      <dgm:prSet/>
      <dgm:spPr/>
      <dgm:t>
        <a:bodyPr/>
        <a:lstStyle/>
        <a:p>
          <a:endParaRPr lang="ru-RU"/>
        </a:p>
      </dgm:t>
    </dgm:pt>
    <dgm:pt modelId="{5E55B7C1-F2DE-4FBB-8CF5-854FCFE4B597}" type="pres">
      <dgm:prSet presAssocID="{BBDAB754-AE5D-4968-8570-50117FF3CE99}" presName="cycle" presStyleCnt="0">
        <dgm:presLayoutVars>
          <dgm:dir/>
          <dgm:resizeHandles val="exact"/>
        </dgm:presLayoutVars>
      </dgm:prSet>
      <dgm:spPr/>
    </dgm:pt>
    <dgm:pt modelId="{A242BB02-9B48-4965-B0F7-03E5F1C931EF}" type="pres">
      <dgm:prSet presAssocID="{91736008-ABAD-4FC0-A7F3-B9D7BA683EB9}" presName="arrow" presStyleLbl="node1" presStyleIdx="0" presStyleCnt="2" custScaleX="132385" custRadScaleRad="119276" custRadScaleInc="428">
        <dgm:presLayoutVars>
          <dgm:bulletEnabled val="1"/>
        </dgm:presLayoutVars>
      </dgm:prSet>
      <dgm:spPr/>
    </dgm:pt>
    <dgm:pt modelId="{DDC3A14C-1EDB-4037-8D7A-381A9A267CB7}" type="pres">
      <dgm:prSet presAssocID="{0A6B24E6-65CC-4357-A65A-003F45B5F110}" presName="arrow" presStyleLbl="node1" presStyleIdx="1" presStyleCnt="2" custScaleX="111204" custScaleY="117401" custRadScaleRad="82591" custRadScaleInc="-618">
        <dgm:presLayoutVars>
          <dgm:bulletEnabled val="1"/>
        </dgm:presLayoutVars>
      </dgm:prSet>
      <dgm:spPr/>
    </dgm:pt>
  </dgm:ptLst>
  <dgm:cxnLst>
    <dgm:cxn modelId="{9A29390A-E7CE-4CC3-85F7-DFA721D5C290}" srcId="{BBDAB754-AE5D-4968-8570-50117FF3CE99}" destId="{0A6B24E6-65CC-4357-A65A-003F45B5F110}" srcOrd="1" destOrd="0" parTransId="{50A143D6-6A9B-4C8E-91C6-6043997860A8}" sibTransId="{71A36D8D-EAE4-4F9A-A290-94A8B66B1620}"/>
    <dgm:cxn modelId="{308E9F76-4F0A-4480-8FF3-B848A0071836}" type="presOf" srcId="{BBDAB754-AE5D-4968-8570-50117FF3CE99}" destId="{5E55B7C1-F2DE-4FBB-8CF5-854FCFE4B597}" srcOrd="0" destOrd="0" presId="urn:microsoft.com/office/officeart/2005/8/layout/arrow1"/>
    <dgm:cxn modelId="{5C51055A-D7F9-4B4D-9337-4922C10B8906}" srcId="{BBDAB754-AE5D-4968-8570-50117FF3CE99}" destId="{91736008-ABAD-4FC0-A7F3-B9D7BA683EB9}" srcOrd="0" destOrd="0" parTransId="{16CC43C0-3EFF-4C99-890D-1AC163D9ED41}" sibTransId="{9CACAA53-E28E-4E19-9519-E91F379DF22A}"/>
    <dgm:cxn modelId="{D9DDE4A6-404B-4BB9-AFC5-6B86C4DC9A4D}" type="presOf" srcId="{91736008-ABAD-4FC0-A7F3-B9D7BA683EB9}" destId="{A242BB02-9B48-4965-B0F7-03E5F1C931EF}" srcOrd="0" destOrd="0" presId="urn:microsoft.com/office/officeart/2005/8/layout/arrow1"/>
    <dgm:cxn modelId="{73B77FD4-09C0-4E9A-9413-EF133B7ACDD6}" type="presOf" srcId="{0A6B24E6-65CC-4357-A65A-003F45B5F110}" destId="{DDC3A14C-1EDB-4037-8D7A-381A9A267CB7}" srcOrd="0" destOrd="0" presId="urn:microsoft.com/office/officeart/2005/8/layout/arrow1"/>
    <dgm:cxn modelId="{FE1ED424-EFE8-40B5-AEE7-CDE15817162A}" type="presParOf" srcId="{5E55B7C1-F2DE-4FBB-8CF5-854FCFE4B597}" destId="{A242BB02-9B48-4965-B0F7-03E5F1C931EF}" srcOrd="0" destOrd="0" presId="urn:microsoft.com/office/officeart/2005/8/layout/arrow1"/>
    <dgm:cxn modelId="{EADCD0A9-0E61-42E1-8781-F4368933140D}" type="presParOf" srcId="{5E55B7C1-F2DE-4FBB-8CF5-854FCFE4B597}" destId="{DDC3A14C-1EDB-4037-8D7A-381A9A267CB7}"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C08F8D-3CB9-4021-8EA2-E7D1DF9E3E97}"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ru-RU"/>
        </a:p>
      </dgm:t>
    </dgm:pt>
    <dgm:pt modelId="{F18D3715-E9AF-41CC-9A83-792FABD4059B}">
      <dgm:prSet/>
      <dgm:spPr/>
      <dgm:t>
        <a:bodyPr/>
        <a:lstStyle/>
        <a:p>
          <a:pPr rtl="0"/>
          <a:r>
            <a:rPr lang="ru-RU" dirty="0"/>
            <a:t>Ключова зміна для учнів стосується підходів до навчання та змісту освіти. Мета НУШ – виховати інноватора та громадянина, який вміє ухвалювати відповідальні рішення та дотримується прав людини.</a:t>
          </a:r>
        </a:p>
      </dgm:t>
    </dgm:pt>
    <dgm:pt modelId="{B189BF5A-0E8C-4D98-8897-45B35C0A12E3}" type="parTrans" cxnId="{D9833F3B-F6A1-4D6B-9898-E7D3B182CB31}">
      <dgm:prSet/>
      <dgm:spPr/>
      <dgm:t>
        <a:bodyPr/>
        <a:lstStyle/>
        <a:p>
          <a:endParaRPr lang="ru-RU"/>
        </a:p>
      </dgm:t>
    </dgm:pt>
    <dgm:pt modelId="{3329EE60-7D42-4944-9DC3-8D46E330C69B}" type="sibTrans" cxnId="{D9833F3B-F6A1-4D6B-9898-E7D3B182CB31}">
      <dgm:prSet/>
      <dgm:spPr/>
      <dgm:t>
        <a:bodyPr/>
        <a:lstStyle/>
        <a:p>
          <a:endParaRPr lang="ru-RU"/>
        </a:p>
      </dgm:t>
    </dgm:pt>
    <dgm:pt modelId="{85FC30C2-6835-4133-AB49-5D9A28C4F1F4}">
      <dgm:prSet custT="1"/>
      <dgm:spPr/>
      <dgm:t>
        <a:bodyPr/>
        <a:lstStyle/>
        <a:p>
          <a:pPr rtl="0"/>
          <a:r>
            <a:rPr lang="ru-RU" sz="2400" dirty="0">
              <a:latin typeface="Times New Roman" panose="02020603050405020304" pitchFamily="18" charset="0"/>
              <a:cs typeface="Times New Roman" panose="02020603050405020304" pitchFamily="18" charset="0"/>
            </a:rPr>
            <a:t>Список компетентностей, </a:t>
          </a:r>
          <a:r>
            <a:rPr lang="ru-RU" sz="2400" dirty="0" err="1">
              <a:latin typeface="Times New Roman" panose="02020603050405020304" pitchFamily="18" charset="0"/>
              <a:cs typeface="Times New Roman" panose="02020603050405020304" pitchFamily="18" charset="0"/>
            </a:rPr>
            <a:t>яких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набувають</a:t>
          </a:r>
          <a:r>
            <a:rPr lang="ru-RU" sz="2400" dirty="0">
              <a:latin typeface="Times New Roman" panose="02020603050405020304" pitchFamily="18" charset="0"/>
              <a:cs typeface="Times New Roman" panose="02020603050405020304" pitchFamily="18" charset="0"/>
            </a:rPr>
            <a:t> учні, </a:t>
          </a:r>
          <a:r>
            <a:rPr lang="ru-RU" sz="2400" dirty="0" err="1">
              <a:latin typeface="Times New Roman" panose="02020603050405020304" pitchFamily="18" charset="0"/>
              <a:cs typeface="Times New Roman" panose="02020603050405020304" pitchFamily="18" charset="0"/>
            </a:rPr>
            <a:t>закріплено</a:t>
          </a:r>
          <a:r>
            <a:rPr lang="ru-RU" sz="2400" dirty="0">
              <a:latin typeface="Times New Roman" panose="02020603050405020304" pitchFamily="18" charset="0"/>
              <a:cs typeface="Times New Roman" panose="02020603050405020304" pitchFamily="18" charset="0"/>
            </a:rPr>
            <a:t> законом «Про освіту». </a:t>
          </a:r>
        </a:p>
      </dgm:t>
    </dgm:pt>
    <dgm:pt modelId="{588F9FBC-97EE-40CD-A6F7-A418BA14574A}" type="parTrans" cxnId="{BDEBAF2E-1895-42D2-8865-451F40A429F6}">
      <dgm:prSet/>
      <dgm:spPr/>
      <dgm:t>
        <a:bodyPr/>
        <a:lstStyle/>
        <a:p>
          <a:endParaRPr lang="ru-RU"/>
        </a:p>
      </dgm:t>
    </dgm:pt>
    <dgm:pt modelId="{51113F53-14D9-49AC-A41D-E49544DD2614}" type="sibTrans" cxnId="{BDEBAF2E-1895-42D2-8865-451F40A429F6}">
      <dgm:prSet/>
      <dgm:spPr/>
      <dgm:t>
        <a:bodyPr/>
        <a:lstStyle/>
        <a:p>
          <a:endParaRPr lang="ru-RU"/>
        </a:p>
      </dgm:t>
    </dgm:pt>
    <dgm:pt modelId="{29561543-66CC-43BE-B817-9731C384E073}" type="pres">
      <dgm:prSet presAssocID="{74C08F8D-3CB9-4021-8EA2-E7D1DF9E3E97}" presName="compositeShape" presStyleCnt="0">
        <dgm:presLayoutVars>
          <dgm:chMax val="7"/>
          <dgm:dir/>
          <dgm:resizeHandles val="exact"/>
        </dgm:presLayoutVars>
      </dgm:prSet>
      <dgm:spPr/>
    </dgm:pt>
    <dgm:pt modelId="{A3507164-68E4-4615-B8C7-F09214D72129}" type="pres">
      <dgm:prSet presAssocID="{F18D3715-E9AF-41CC-9A83-792FABD4059B}" presName="circ1" presStyleLbl="vennNode1" presStyleIdx="0" presStyleCnt="2" custScaleX="117040"/>
      <dgm:spPr/>
    </dgm:pt>
    <dgm:pt modelId="{0C650345-E06D-4BBD-829D-F819D727480C}" type="pres">
      <dgm:prSet presAssocID="{F18D3715-E9AF-41CC-9A83-792FABD4059B}" presName="circ1Tx" presStyleLbl="revTx" presStyleIdx="0" presStyleCnt="0">
        <dgm:presLayoutVars>
          <dgm:chMax val="0"/>
          <dgm:chPref val="0"/>
          <dgm:bulletEnabled val="1"/>
        </dgm:presLayoutVars>
      </dgm:prSet>
      <dgm:spPr/>
    </dgm:pt>
    <dgm:pt modelId="{D2A2C081-CE17-48B1-BCC9-35B61533D897}" type="pres">
      <dgm:prSet presAssocID="{85FC30C2-6835-4133-AB49-5D9A28C4F1F4}" presName="circ2" presStyleLbl="vennNode1" presStyleIdx="1" presStyleCnt="2"/>
      <dgm:spPr/>
    </dgm:pt>
    <dgm:pt modelId="{90B6C4DD-D0D0-4BC3-8A2E-1B625441AD20}" type="pres">
      <dgm:prSet presAssocID="{85FC30C2-6835-4133-AB49-5D9A28C4F1F4}" presName="circ2Tx" presStyleLbl="revTx" presStyleIdx="0" presStyleCnt="0">
        <dgm:presLayoutVars>
          <dgm:chMax val="0"/>
          <dgm:chPref val="0"/>
          <dgm:bulletEnabled val="1"/>
        </dgm:presLayoutVars>
      </dgm:prSet>
      <dgm:spPr/>
    </dgm:pt>
  </dgm:ptLst>
  <dgm:cxnLst>
    <dgm:cxn modelId="{63203C21-59D9-423F-8735-DA8C17D3ADD4}" type="presOf" srcId="{85FC30C2-6835-4133-AB49-5D9A28C4F1F4}" destId="{D2A2C081-CE17-48B1-BCC9-35B61533D897}" srcOrd="0" destOrd="0" presId="urn:microsoft.com/office/officeart/2005/8/layout/venn1"/>
    <dgm:cxn modelId="{BDEBAF2E-1895-42D2-8865-451F40A429F6}" srcId="{74C08F8D-3CB9-4021-8EA2-E7D1DF9E3E97}" destId="{85FC30C2-6835-4133-AB49-5D9A28C4F1F4}" srcOrd="1" destOrd="0" parTransId="{588F9FBC-97EE-40CD-A6F7-A418BA14574A}" sibTransId="{51113F53-14D9-49AC-A41D-E49544DD2614}"/>
    <dgm:cxn modelId="{D9833F3B-F6A1-4D6B-9898-E7D3B182CB31}" srcId="{74C08F8D-3CB9-4021-8EA2-E7D1DF9E3E97}" destId="{F18D3715-E9AF-41CC-9A83-792FABD4059B}" srcOrd="0" destOrd="0" parTransId="{B189BF5A-0E8C-4D98-8897-45B35C0A12E3}" sibTransId="{3329EE60-7D42-4944-9DC3-8D46E330C69B}"/>
    <dgm:cxn modelId="{29E6DB78-0473-455E-AC08-4AA8DA5790E1}" type="presOf" srcId="{85FC30C2-6835-4133-AB49-5D9A28C4F1F4}" destId="{90B6C4DD-D0D0-4BC3-8A2E-1B625441AD20}" srcOrd="1" destOrd="0" presId="urn:microsoft.com/office/officeart/2005/8/layout/venn1"/>
    <dgm:cxn modelId="{B301A1A8-92E4-4021-B5B1-EC075DF6305B}" type="presOf" srcId="{F18D3715-E9AF-41CC-9A83-792FABD4059B}" destId="{A3507164-68E4-4615-B8C7-F09214D72129}" srcOrd="0" destOrd="0" presId="urn:microsoft.com/office/officeart/2005/8/layout/venn1"/>
    <dgm:cxn modelId="{7A75C8BB-63D0-4A15-BCA5-AA323ABF8BDE}" type="presOf" srcId="{74C08F8D-3CB9-4021-8EA2-E7D1DF9E3E97}" destId="{29561543-66CC-43BE-B817-9731C384E073}" srcOrd="0" destOrd="0" presId="urn:microsoft.com/office/officeart/2005/8/layout/venn1"/>
    <dgm:cxn modelId="{03FDCDE9-2C50-4953-91ED-7EA020179B62}" type="presOf" srcId="{F18D3715-E9AF-41CC-9A83-792FABD4059B}" destId="{0C650345-E06D-4BBD-829D-F819D727480C}" srcOrd="1" destOrd="0" presId="urn:microsoft.com/office/officeart/2005/8/layout/venn1"/>
    <dgm:cxn modelId="{C029BCA7-FD8F-47A6-A7AC-2E27AA6ECAB0}" type="presParOf" srcId="{29561543-66CC-43BE-B817-9731C384E073}" destId="{A3507164-68E4-4615-B8C7-F09214D72129}" srcOrd="0" destOrd="0" presId="urn:microsoft.com/office/officeart/2005/8/layout/venn1"/>
    <dgm:cxn modelId="{85847D5A-88F8-4200-A8DC-5E7C6415415D}" type="presParOf" srcId="{29561543-66CC-43BE-B817-9731C384E073}" destId="{0C650345-E06D-4BBD-829D-F819D727480C}" srcOrd="1" destOrd="0" presId="urn:microsoft.com/office/officeart/2005/8/layout/venn1"/>
    <dgm:cxn modelId="{7FECECB4-B1A2-48A7-B893-45E03C67D83C}" type="presParOf" srcId="{29561543-66CC-43BE-B817-9731C384E073}" destId="{D2A2C081-CE17-48B1-BCC9-35B61533D897}" srcOrd="2" destOrd="0" presId="urn:microsoft.com/office/officeart/2005/8/layout/venn1"/>
    <dgm:cxn modelId="{EABAC052-4418-434B-A01B-ED31925E4909}" type="presParOf" srcId="{29561543-66CC-43BE-B817-9731C384E073}" destId="{90B6C4DD-D0D0-4BC3-8A2E-1B625441AD20}" srcOrd="3"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C4EFB6-C99B-4CF8-96EB-0C1CF5475162}"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ru-RU"/>
        </a:p>
      </dgm:t>
    </dgm:pt>
    <dgm:pt modelId="{C55ED42C-AFF9-4C46-ADB1-728EEC616395}">
      <dgm:prSet/>
      <dgm:spPr/>
      <dgm:t>
        <a:bodyPr/>
        <a:lstStyle/>
        <a:p>
          <a:pPr rtl="0"/>
          <a:r>
            <a:rPr lang="ru-RU" dirty="0"/>
            <a:t>Замість запам’ятовування фактів та понять </a:t>
          </a:r>
          <a:r>
            <a:rPr lang="ru-RU" dirty="0" err="1"/>
            <a:t>учні</a:t>
          </a:r>
          <a:r>
            <a:rPr lang="ru-RU" dirty="0"/>
            <a:t> </a:t>
          </a:r>
          <a:r>
            <a:rPr lang="ru-RU" dirty="0" err="1"/>
            <a:t>набувають</a:t>
          </a:r>
          <a:r>
            <a:rPr lang="ru-RU" dirty="0"/>
            <a:t> компетентностей. Це – динамічна комбінація знань, умінь, навичок, способів мислення, поглядів, цінностей, інших особистих якостей, що визначає здатність особи успішно соціалізуватися, провадити професійну та/або </a:t>
          </a:r>
          <a:r>
            <a:rPr lang="ru-RU" dirty="0" err="1"/>
            <a:t>подальшу</a:t>
          </a:r>
          <a:r>
            <a:rPr lang="ru-RU" dirty="0"/>
            <a:t> </a:t>
          </a:r>
          <a:r>
            <a:rPr lang="ru-RU" dirty="0" err="1"/>
            <a:t>навчальну</a:t>
          </a:r>
          <a:r>
            <a:rPr lang="ru-RU" dirty="0"/>
            <a:t> </a:t>
          </a:r>
          <a:r>
            <a:rPr lang="uk-UA" dirty="0"/>
            <a:t>діяльність. </a:t>
          </a:r>
          <a:endParaRPr lang="ru-RU" dirty="0"/>
        </a:p>
      </dgm:t>
    </dgm:pt>
    <dgm:pt modelId="{CC4EE304-717A-4738-AA85-906E6782E7D3}" type="parTrans" cxnId="{D1253479-C3E6-4AB3-B18E-09CD7510AFA3}">
      <dgm:prSet/>
      <dgm:spPr/>
      <dgm:t>
        <a:bodyPr/>
        <a:lstStyle/>
        <a:p>
          <a:endParaRPr lang="ru-RU"/>
        </a:p>
      </dgm:t>
    </dgm:pt>
    <dgm:pt modelId="{380B932D-570E-444E-BDF3-1E7176C9F163}" type="sibTrans" cxnId="{D1253479-C3E6-4AB3-B18E-09CD7510AFA3}">
      <dgm:prSet/>
      <dgm:spPr/>
      <dgm:t>
        <a:bodyPr/>
        <a:lstStyle/>
        <a:p>
          <a:endParaRPr lang="ru-RU"/>
        </a:p>
      </dgm:t>
    </dgm:pt>
    <dgm:pt modelId="{5101878F-47F3-4B73-A985-6EA87831CC36}" type="pres">
      <dgm:prSet presAssocID="{F9C4EFB6-C99B-4CF8-96EB-0C1CF5475162}" presName="linear" presStyleCnt="0">
        <dgm:presLayoutVars>
          <dgm:dir/>
          <dgm:resizeHandles val="exact"/>
        </dgm:presLayoutVars>
      </dgm:prSet>
      <dgm:spPr/>
    </dgm:pt>
    <dgm:pt modelId="{71A4A788-047C-43CA-BAF8-5899A0BFB5FF}" type="pres">
      <dgm:prSet presAssocID="{C55ED42C-AFF9-4C46-ADB1-728EEC616395}" presName="comp" presStyleCnt="0"/>
      <dgm:spPr/>
    </dgm:pt>
    <dgm:pt modelId="{26A7F67A-AD43-44FE-9868-87F4DC1900B3}" type="pres">
      <dgm:prSet presAssocID="{C55ED42C-AFF9-4C46-ADB1-728EEC616395}" presName="box" presStyleLbl="node1" presStyleIdx="0" presStyleCnt="1" custLinFactNeighborX="3311" custLinFactNeighborY="633"/>
      <dgm:spPr/>
    </dgm:pt>
    <dgm:pt modelId="{25622CD3-DB07-41C7-8D2A-B0FEF27916D4}" type="pres">
      <dgm:prSet presAssocID="{C55ED42C-AFF9-4C46-ADB1-728EEC616395}" presName="img" presStyleLbl="fgImgPlace1" presStyleIdx="0" presStyleCnt="1" custScaleX="141210" custScaleY="71301" custLinFactNeighborX="-31599" custLinFactNeighborY="-1186"/>
      <dgm:spPr>
        <a:blipFill rotWithShape="1">
          <a:blip xmlns:r="http://schemas.openxmlformats.org/officeDocument/2006/relationships" r:embed="rId1"/>
          <a:stretch>
            <a:fillRect/>
          </a:stretch>
        </a:blipFill>
        <a:effectLst>
          <a:softEdge rad="317500"/>
        </a:effectLst>
      </dgm:spPr>
    </dgm:pt>
    <dgm:pt modelId="{365CD8D7-D0A0-4278-B410-B32E8224AC24}" type="pres">
      <dgm:prSet presAssocID="{C55ED42C-AFF9-4C46-ADB1-728EEC616395}" presName="text" presStyleLbl="node1" presStyleIdx="0" presStyleCnt="1">
        <dgm:presLayoutVars>
          <dgm:bulletEnabled val="1"/>
        </dgm:presLayoutVars>
      </dgm:prSet>
      <dgm:spPr/>
    </dgm:pt>
  </dgm:ptLst>
  <dgm:cxnLst>
    <dgm:cxn modelId="{FDA6F86B-4362-4EB7-BE83-BBEB57125B5B}" type="presOf" srcId="{F9C4EFB6-C99B-4CF8-96EB-0C1CF5475162}" destId="{5101878F-47F3-4B73-A985-6EA87831CC36}" srcOrd="0" destOrd="0" presId="urn:microsoft.com/office/officeart/2005/8/layout/vList4"/>
    <dgm:cxn modelId="{FA35096D-7353-4C38-BC44-E3FCF1A02226}" type="presOf" srcId="{C55ED42C-AFF9-4C46-ADB1-728EEC616395}" destId="{26A7F67A-AD43-44FE-9868-87F4DC1900B3}" srcOrd="0" destOrd="0" presId="urn:microsoft.com/office/officeart/2005/8/layout/vList4"/>
    <dgm:cxn modelId="{EFA2C358-3A3F-40F1-92CC-3556EB92F52B}" type="presOf" srcId="{C55ED42C-AFF9-4C46-ADB1-728EEC616395}" destId="{365CD8D7-D0A0-4278-B410-B32E8224AC24}" srcOrd="1" destOrd="0" presId="urn:microsoft.com/office/officeart/2005/8/layout/vList4"/>
    <dgm:cxn modelId="{D1253479-C3E6-4AB3-B18E-09CD7510AFA3}" srcId="{F9C4EFB6-C99B-4CF8-96EB-0C1CF5475162}" destId="{C55ED42C-AFF9-4C46-ADB1-728EEC616395}" srcOrd="0" destOrd="0" parTransId="{CC4EE304-717A-4738-AA85-906E6782E7D3}" sibTransId="{380B932D-570E-444E-BDF3-1E7176C9F163}"/>
    <dgm:cxn modelId="{0BE8AD9D-F1CB-481D-9DC1-3C3226B840A1}" type="presParOf" srcId="{5101878F-47F3-4B73-A985-6EA87831CC36}" destId="{71A4A788-047C-43CA-BAF8-5899A0BFB5FF}" srcOrd="0" destOrd="0" presId="urn:microsoft.com/office/officeart/2005/8/layout/vList4"/>
    <dgm:cxn modelId="{930CF8C5-B916-4949-88B8-6ACF42B4B52F}" type="presParOf" srcId="{71A4A788-047C-43CA-BAF8-5899A0BFB5FF}" destId="{26A7F67A-AD43-44FE-9868-87F4DC1900B3}" srcOrd="0" destOrd="0" presId="urn:microsoft.com/office/officeart/2005/8/layout/vList4"/>
    <dgm:cxn modelId="{61038823-9158-4214-BE7D-805201FF272C}" type="presParOf" srcId="{71A4A788-047C-43CA-BAF8-5899A0BFB5FF}" destId="{25622CD3-DB07-41C7-8D2A-B0FEF27916D4}" srcOrd="1" destOrd="0" presId="urn:microsoft.com/office/officeart/2005/8/layout/vList4"/>
    <dgm:cxn modelId="{B5E37F27-1CFA-4A18-AAAF-6EE612403393}" type="presParOf" srcId="{71A4A788-047C-43CA-BAF8-5899A0BFB5FF}" destId="{365CD8D7-D0A0-4278-B410-B32E8224AC2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FD267E-94ED-4784-BD17-20978C095A8B}"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ru-RU"/>
        </a:p>
      </dgm:t>
    </dgm:pt>
    <dgm:pt modelId="{65FCB5BA-0FB1-4766-BB8A-F179070059F3}">
      <dgm:prSet/>
      <dgm:spPr/>
      <dgm:t>
        <a:bodyPr/>
        <a:lstStyle/>
        <a:p>
          <a:r>
            <a:rPr lang="uk-UA" dirty="0"/>
            <a:t>Тобто формують ядро ​​знань, на яке накладаються уміння цими знаннями користуватися, а також цінності та навички, що знадобляться випускникам української школи у </a:t>
          </a:r>
          <a:r>
            <a:rPr lang="uk-UA" dirty="0" err="1"/>
            <a:t>професійнійному</a:t>
          </a:r>
          <a:r>
            <a:rPr lang="uk-UA" dirty="0"/>
            <a:t> та особистому житті.</a:t>
          </a:r>
          <a:endParaRPr lang="ru-RU" dirty="0"/>
        </a:p>
      </dgm:t>
    </dgm:pt>
    <dgm:pt modelId="{D6DB66F3-4CB2-412C-A12C-2BEB1137E309}" type="parTrans" cxnId="{725B9457-DF8E-4FEA-A436-2BBBCEC2F836}">
      <dgm:prSet/>
      <dgm:spPr/>
      <dgm:t>
        <a:bodyPr/>
        <a:lstStyle/>
        <a:p>
          <a:endParaRPr lang="ru-RU"/>
        </a:p>
      </dgm:t>
    </dgm:pt>
    <dgm:pt modelId="{7A87A14A-D83D-4D26-BBA5-3ABB724AA898}" type="sibTrans" cxnId="{725B9457-DF8E-4FEA-A436-2BBBCEC2F836}">
      <dgm:prSet/>
      <dgm:spPr/>
      <dgm:t>
        <a:bodyPr/>
        <a:lstStyle/>
        <a:p>
          <a:endParaRPr lang="ru-RU"/>
        </a:p>
      </dgm:t>
    </dgm:pt>
    <dgm:pt modelId="{8776256A-284B-4E98-897D-6F46EB4D186E}" type="pres">
      <dgm:prSet presAssocID="{9AFD267E-94ED-4784-BD17-20978C095A8B}" presName="Name0" presStyleCnt="0">
        <dgm:presLayoutVars>
          <dgm:chMax val="7"/>
          <dgm:chPref val="7"/>
          <dgm:dir/>
        </dgm:presLayoutVars>
      </dgm:prSet>
      <dgm:spPr/>
    </dgm:pt>
    <dgm:pt modelId="{572F2611-53C2-45A7-98A6-7A8CE61F251E}" type="pres">
      <dgm:prSet presAssocID="{9AFD267E-94ED-4784-BD17-20978C095A8B}" presName="Name1" presStyleCnt="0"/>
      <dgm:spPr/>
    </dgm:pt>
    <dgm:pt modelId="{DD16EA25-D824-44B3-B406-30EF851FB41F}" type="pres">
      <dgm:prSet presAssocID="{9AFD267E-94ED-4784-BD17-20978C095A8B}" presName="cycle" presStyleCnt="0"/>
      <dgm:spPr/>
    </dgm:pt>
    <dgm:pt modelId="{4A9AF32E-8CB9-424E-BDCA-18BD0AB07FD7}" type="pres">
      <dgm:prSet presAssocID="{9AFD267E-94ED-4784-BD17-20978C095A8B}" presName="srcNode" presStyleLbl="node1" presStyleIdx="0" presStyleCnt="1"/>
      <dgm:spPr/>
    </dgm:pt>
    <dgm:pt modelId="{6DBA4464-F3ED-4B9C-ADE2-DEF33E597949}" type="pres">
      <dgm:prSet presAssocID="{9AFD267E-94ED-4784-BD17-20978C095A8B}" presName="conn" presStyleLbl="parChTrans1D2" presStyleIdx="0" presStyleCnt="1"/>
      <dgm:spPr/>
    </dgm:pt>
    <dgm:pt modelId="{DD8D13F9-AE0D-454B-99DC-348EA64F6829}" type="pres">
      <dgm:prSet presAssocID="{9AFD267E-94ED-4784-BD17-20978C095A8B}" presName="extraNode" presStyleLbl="node1" presStyleIdx="0" presStyleCnt="1"/>
      <dgm:spPr/>
    </dgm:pt>
    <dgm:pt modelId="{A6CA93A4-DF89-4D7E-81C0-CBD625415351}" type="pres">
      <dgm:prSet presAssocID="{9AFD267E-94ED-4784-BD17-20978C095A8B}" presName="dstNode" presStyleLbl="node1" presStyleIdx="0" presStyleCnt="1"/>
      <dgm:spPr/>
    </dgm:pt>
    <dgm:pt modelId="{75A68661-5475-4FB8-B664-4981474035DE}" type="pres">
      <dgm:prSet presAssocID="{65FCB5BA-0FB1-4766-BB8A-F179070059F3}" presName="text_1" presStyleLbl="node1" presStyleIdx="0" presStyleCnt="1" custScaleY="134515">
        <dgm:presLayoutVars>
          <dgm:bulletEnabled val="1"/>
        </dgm:presLayoutVars>
      </dgm:prSet>
      <dgm:spPr/>
    </dgm:pt>
    <dgm:pt modelId="{0C496556-6F3C-4381-A6D1-285155FBFDF7}" type="pres">
      <dgm:prSet presAssocID="{65FCB5BA-0FB1-4766-BB8A-F179070059F3}" presName="accent_1" presStyleCnt="0"/>
      <dgm:spPr/>
    </dgm:pt>
    <dgm:pt modelId="{5566ABED-8275-4F3F-AE19-2C6CFB59E365}" type="pres">
      <dgm:prSet presAssocID="{65FCB5BA-0FB1-4766-BB8A-F179070059F3}" presName="accentRepeatNode" presStyleLbl="solidFgAcc1" presStyleIdx="0" presStyleCnt="1"/>
      <dgm:spPr>
        <a:blipFill rotWithShape="0">
          <a:blip xmlns:r="http://schemas.openxmlformats.org/officeDocument/2006/relationships" r:embed="rId1"/>
          <a:stretch>
            <a:fillRect/>
          </a:stretch>
        </a:blipFill>
      </dgm:spPr>
    </dgm:pt>
  </dgm:ptLst>
  <dgm:cxnLst>
    <dgm:cxn modelId="{06A2EA1E-B790-4138-9DED-F7839F210702}" type="presOf" srcId="{7A87A14A-D83D-4D26-BBA5-3ABB724AA898}" destId="{6DBA4464-F3ED-4B9C-ADE2-DEF33E597949}" srcOrd="0" destOrd="0" presId="urn:microsoft.com/office/officeart/2008/layout/VerticalCurvedList"/>
    <dgm:cxn modelId="{C04EDA4A-8875-4AEA-930C-53230BC9DF39}" type="presOf" srcId="{65FCB5BA-0FB1-4766-BB8A-F179070059F3}" destId="{75A68661-5475-4FB8-B664-4981474035DE}" srcOrd="0" destOrd="0" presId="urn:microsoft.com/office/officeart/2008/layout/VerticalCurvedList"/>
    <dgm:cxn modelId="{725B9457-DF8E-4FEA-A436-2BBBCEC2F836}" srcId="{9AFD267E-94ED-4784-BD17-20978C095A8B}" destId="{65FCB5BA-0FB1-4766-BB8A-F179070059F3}" srcOrd="0" destOrd="0" parTransId="{D6DB66F3-4CB2-412C-A12C-2BEB1137E309}" sibTransId="{7A87A14A-D83D-4D26-BBA5-3ABB724AA898}"/>
    <dgm:cxn modelId="{049B1DFC-FF4A-43FE-9B38-D1DE00CF953F}" type="presOf" srcId="{9AFD267E-94ED-4784-BD17-20978C095A8B}" destId="{8776256A-284B-4E98-897D-6F46EB4D186E}" srcOrd="0" destOrd="0" presId="urn:microsoft.com/office/officeart/2008/layout/VerticalCurvedList"/>
    <dgm:cxn modelId="{1809AB87-159C-45F9-805F-D6DC54310707}" type="presParOf" srcId="{8776256A-284B-4E98-897D-6F46EB4D186E}" destId="{572F2611-53C2-45A7-98A6-7A8CE61F251E}" srcOrd="0" destOrd="0" presId="urn:microsoft.com/office/officeart/2008/layout/VerticalCurvedList"/>
    <dgm:cxn modelId="{D1C30EB6-E9E4-4E6A-9E58-2963244AA728}" type="presParOf" srcId="{572F2611-53C2-45A7-98A6-7A8CE61F251E}" destId="{DD16EA25-D824-44B3-B406-30EF851FB41F}" srcOrd="0" destOrd="0" presId="urn:microsoft.com/office/officeart/2008/layout/VerticalCurvedList"/>
    <dgm:cxn modelId="{CCA76179-08FE-4EF7-904B-E288766DEBC4}" type="presParOf" srcId="{DD16EA25-D824-44B3-B406-30EF851FB41F}" destId="{4A9AF32E-8CB9-424E-BDCA-18BD0AB07FD7}" srcOrd="0" destOrd="0" presId="urn:microsoft.com/office/officeart/2008/layout/VerticalCurvedList"/>
    <dgm:cxn modelId="{C5619E39-B781-4212-AA90-6916A5F1D08E}" type="presParOf" srcId="{DD16EA25-D824-44B3-B406-30EF851FB41F}" destId="{6DBA4464-F3ED-4B9C-ADE2-DEF33E597949}" srcOrd="1" destOrd="0" presId="urn:microsoft.com/office/officeart/2008/layout/VerticalCurvedList"/>
    <dgm:cxn modelId="{2A711067-D5D3-4ADA-9322-A2A720CF03E6}" type="presParOf" srcId="{DD16EA25-D824-44B3-B406-30EF851FB41F}" destId="{DD8D13F9-AE0D-454B-99DC-348EA64F6829}" srcOrd="2" destOrd="0" presId="urn:microsoft.com/office/officeart/2008/layout/VerticalCurvedList"/>
    <dgm:cxn modelId="{8B09ACF0-18A8-4446-B2E1-35E0739C726A}" type="presParOf" srcId="{DD16EA25-D824-44B3-B406-30EF851FB41F}" destId="{A6CA93A4-DF89-4D7E-81C0-CBD625415351}" srcOrd="3" destOrd="0" presId="urn:microsoft.com/office/officeart/2008/layout/VerticalCurvedList"/>
    <dgm:cxn modelId="{AFF58667-2469-4373-A8EA-2AD9C7E9C9EA}" type="presParOf" srcId="{572F2611-53C2-45A7-98A6-7A8CE61F251E}" destId="{75A68661-5475-4FB8-B664-4981474035DE}" srcOrd="1" destOrd="0" presId="urn:microsoft.com/office/officeart/2008/layout/VerticalCurvedList"/>
    <dgm:cxn modelId="{4E60C092-1F59-490F-B5EF-C3D68220DB8B}" type="presParOf" srcId="{572F2611-53C2-45A7-98A6-7A8CE61F251E}" destId="{0C496556-6F3C-4381-A6D1-285155FBFDF7}" srcOrd="2" destOrd="0" presId="urn:microsoft.com/office/officeart/2008/layout/VerticalCurvedList"/>
    <dgm:cxn modelId="{524CD255-D1BC-484C-B484-49AC85A00022}" type="presParOf" srcId="{0C496556-6F3C-4381-A6D1-285155FBFDF7}" destId="{5566ABED-8275-4F3F-AE19-2C6CFB59E36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AB49D0-703B-4410-9056-5D4CBA3367AF}" type="doc">
      <dgm:prSet loTypeId="urn:microsoft.com/office/officeart/2005/8/layout/hProcess9" loCatId="process" qsTypeId="urn:microsoft.com/office/officeart/2005/8/quickstyle/simple1" qsCatId="simple" csTypeId="urn:microsoft.com/office/officeart/2005/8/colors/colorful1" csCatId="colorful"/>
      <dgm:spPr/>
      <dgm:t>
        <a:bodyPr/>
        <a:lstStyle/>
        <a:p>
          <a:endParaRPr lang="ru-RU"/>
        </a:p>
      </dgm:t>
    </dgm:pt>
    <dgm:pt modelId="{99B1FE3D-FEB7-4BB0-A1A2-FF3422C429A2}">
      <dgm:prSet custT="1"/>
      <dgm:spPr/>
      <dgm:t>
        <a:bodyPr/>
        <a:lstStyle/>
        <a:p>
          <a:pPr rtl="0"/>
          <a:r>
            <a:rPr lang="ru-RU" sz="700" dirty="0"/>
            <a:t>вільне володіння державною мовою;</a:t>
          </a:r>
        </a:p>
      </dgm:t>
    </dgm:pt>
    <dgm:pt modelId="{3664B580-4CDF-4F83-A497-AAB2C3A57B42}" type="parTrans" cxnId="{CCDBB8BF-9F1C-4083-AEF4-046235678801}">
      <dgm:prSet/>
      <dgm:spPr/>
      <dgm:t>
        <a:bodyPr/>
        <a:lstStyle/>
        <a:p>
          <a:endParaRPr lang="ru-RU"/>
        </a:p>
      </dgm:t>
    </dgm:pt>
    <dgm:pt modelId="{BA614750-7F50-4BD9-A6E4-3FC1EDB6A655}" type="sibTrans" cxnId="{CCDBB8BF-9F1C-4083-AEF4-046235678801}">
      <dgm:prSet/>
      <dgm:spPr/>
      <dgm:t>
        <a:bodyPr/>
        <a:lstStyle/>
        <a:p>
          <a:endParaRPr lang="ru-RU"/>
        </a:p>
      </dgm:t>
    </dgm:pt>
    <dgm:pt modelId="{02EC89CE-75DD-494C-99C5-BBC62108213B}">
      <dgm:prSet custT="1"/>
      <dgm:spPr/>
      <dgm:t>
        <a:bodyPr/>
        <a:lstStyle/>
        <a:p>
          <a:pPr rtl="0"/>
          <a:r>
            <a:rPr lang="ru-RU" sz="700" dirty="0"/>
            <a:t>здатність спілкуватися рідною (у разі відмінності від державної) та іноземними мовами;</a:t>
          </a:r>
        </a:p>
      </dgm:t>
    </dgm:pt>
    <dgm:pt modelId="{4EA07809-57D3-4C4F-A2FC-0DC40444A293}" type="parTrans" cxnId="{8881B0C5-0177-4C6B-AB80-742C598BDE4B}">
      <dgm:prSet/>
      <dgm:spPr/>
      <dgm:t>
        <a:bodyPr/>
        <a:lstStyle/>
        <a:p>
          <a:endParaRPr lang="ru-RU"/>
        </a:p>
      </dgm:t>
    </dgm:pt>
    <dgm:pt modelId="{66AA8BF3-403E-4E2C-88CE-CF93832F94AF}" type="sibTrans" cxnId="{8881B0C5-0177-4C6B-AB80-742C598BDE4B}">
      <dgm:prSet/>
      <dgm:spPr/>
      <dgm:t>
        <a:bodyPr/>
        <a:lstStyle/>
        <a:p>
          <a:endParaRPr lang="ru-RU"/>
        </a:p>
      </dgm:t>
    </dgm:pt>
    <dgm:pt modelId="{C710CDCC-18CD-4924-90FF-8D7C8EC9DD33}">
      <dgm:prSet custT="1"/>
      <dgm:spPr/>
      <dgm:t>
        <a:bodyPr/>
        <a:lstStyle/>
        <a:p>
          <a:pPr rtl="0"/>
          <a:r>
            <a:rPr lang="ru-RU" sz="700" dirty="0"/>
            <a:t>математична компетентність;</a:t>
          </a:r>
        </a:p>
      </dgm:t>
    </dgm:pt>
    <dgm:pt modelId="{176C959A-EAB5-4BD2-973B-44A1CD993E17}" type="parTrans" cxnId="{AADA8DEC-AEA6-4927-8D5B-364F13A146DB}">
      <dgm:prSet/>
      <dgm:spPr/>
      <dgm:t>
        <a:bodyPr/>
        <a:lstStyle/>
        <a:p>
          <a:endParaRPr lang="ru-RU"/>
        </a:p>
      </dgm:t>
    </dgm:pt>
    <dgm:pt modelId="{16FFD029-DAFF-46B3-8279-38691D77AF2C}" type="sibTrans" cxnId="{AADA8DEC-AEA6-4927-8D5B-364F13A146DB}">
      <dgm:prSet/>
      <dgm:spPr/>
      <dgm:t>
        <a:bodyPr/>
        <a:lstStyle/>
        <a:p>
          <a:endParaRPr lang="ru-RU"/>
        </a:p>
      </dgm:t>
    </dgm:pt>
    <dgm:pt modelId="{BE1746D0-9715-4102-A348-41C63D8BB9D7}">
      <dgm:prSet custT="1"/>
      <dgm:spPr/>
      <dgm:t>
        <a:bodyPr/>
        <a:lstStyle/>
        <a:p>
          <a:pPr rtl="0"/>
          <a:r>
            <a:rPr lang="ru-RU" sz="700" dirty="0"/>
            <a:t>компетентності у галузі природничих наук, техніки і технологій;</a:t>
          </a:r>
        </a:p>
      </dgm:t>
    </dgm:pt>
    <dgm:pt modelId="{A864918C-E051-4160-92B6-FF38EFA64CE5}" type="parTrans" cxnId="{0A1911A3-D1F2-4DF7-9425-DE2170CE6BFA}">
      <dgm:prSet/>
      <dgm:spPr/>
      <dgm:t>
        <a:bodyPr/>
        <a:lstStyle/>
        <a:p>
          <a:endParaRPr lang="ru-RU"/>
        </a:p>
      </dgm:t>
    </dgm:pt>
    <dgm:pt modelId="{6076AD13-CEA3-4217-A88F-8DAC026DF1DC}" type="sibTrans" cxnId="{0A1911A3-D1F2-4DF7-9425-DE2170CE6BFA}">
      <dgm:prSet/>
      <dgm:spPr/>
      <dgm:t>
        <a:bodyPr/>
        <a:lstStyle/>
        <a:p>
          <a:endParaRPr lang="ru-RU"/>
        </a:p>
      </dgm:t>
    </dgm:pt>
    <dgm:pt modelId="{2CF852F5-8C88-410D-80F4-11B6013399A5}">
      <dgm:prSet custT="1"/>
      <dgm:spPr/>
      <dgm:t>
        <a:bodyPr/>
        <a:lstStyle/>
        <a:p>
          <a:pPr rtl="0"/>
          <a:r>
            <a:rPr lang="ru-RU" sz="700" dirty="0"/>
            <a:t>інноваційність;</a:t>
          </a:r>
        </a:p>
      </dgm:t>
    </dgm:pt>
    <dgm:pt modelId="{A4382C28-5533-45C9-899E-DD815708A514}" type="parTrans" cxnId="{C5BD76C3-33F8-480E-B645-63048E277C4B}">
      <dgm:prSet/>
      <dgm:spPr/>
      <dgm:t>
        <a:bodyPr/>
        <a:lstStyle/>
        <a:p>
          <a:endParaRPr lang="ru-RU"/>
        </a:p>
      </dgm:t>
    </dgm:pt>
    <dgm:pt modelId="{886AD277-775C-4797-8A3C-CE068267A2B0}" type="sibTrans" cxnId="{C5BD76C3-33F8-480E-B645-63048E277C4B}">
      <dgm:prSet/>
      <dgm:spPr/>
      <dgm:t>
        <a:bodyPr/>
        <a:lstStyle/>
        <a:p>
          <a:endParaRPr lang="ru-RU"/>
        </a:p>
      </dgm:t>
    </dgm:pt>
    <dgm:pt modelId="{5C620AB7-7620-4E5B-AF53-6611BC7B6C9E}">
      <dgm:prSet custT="1"/>
      <dgm:spPr/>
      <dgm:t>
        <a:bodyPr/>
        <a:lstStyle/>
        <a:p>
          <a:pPr rtl="0"/>
          <a:r>
            <a:rPr lang="ru-RU" sz="700" dirty="0"/>
            <a:t>екологічна компетентність;</a:t>
          </a:r>
        </a:p>
      </dgm:t>
    </dgm:pt>
    <dgm:pt modelId="{9B150125-6CFA-495F-A67C-850EB72E7C7A}" type="parTrans" cxnId="{E532CDDC-3952-4523-A9F0-0AC031D5CFD8}">
      <dgm:prSet/>
      <dgm:spPr/>
      <dgm:t>
        <a:bodyPr/>
        <a:lstStyle/>
        <a:p>
          <a:endParaRPr lang="ru-RU"/>
        </a:p>
      </dgm:t>
    </dgm:pt>
    <dgm:pt modelId="{1D212978-F046-4ED9-9037-052F71A896B1}" type="sibTrans" cxnId="{E532CDDC-3952-4523-A9F0-0AC031D5CFD8}">
      <dgm:prSet/>
      <dgm:spPr/>
      <dgm:t>
        <a:bodyPr/>
        <a:lstStyle/>
        <a:p>
          <a:endParaRPr lang="ru-RU"/>
        </a:p>
      </dgm:t>
    </dgm:pt>
    <dgm:pt modelId="{EA60486C-65ED-4DFD-886D-5E9705D28332}">
      <dgm:prSet custT="1"/>
      <dgm:spPr/>
      <dgm:t>
        <a:bodyPr/>
        <a:lstStyle/>
        <a:p>
          <a:pPr rtl="0"/>
          <a:r>
            <a:rPr lang="ru-RU" sz="700" dirty="0"/>
            <a:t>інформаційно-комунікаційна компетентність;</a:t>
          </a:r>
        </a:p>
      </dgm:t>
    </dgm:pt>
    <dgm:pt modelId="{AD01748C-4FF8-4C9D-AC6F-C210521821B1}" type="parTrans" cxnId="{A73D76EA-E8FD-4BA3-8464-619206AE3889}">
      <dgm:prSet/>
      <dgm:spPr/>
      <dgm:t>
        <a:bodyPr/>
        <a:lstStyle/>
        <a:p>
          <a:endParaRPr lang="ru-RU"/>
        </a:p>
      </dgm:t>
    </dgm:pt>
    <dgm:pt modelId="{61070E1D-3C99-4BEB-A8AD-D87BF04EE019}" type="sibTrans" cxnId="{A73D76EA-E8FD-4BA3-8464-619206AE3889}">
      <dgm:prSet/>
      <dgm:spPr/>
      <dgm:t>
        <a:bodyPr/>
        <a:lstStyle/>
        <a:p>
          <a:endParaRPr lang="ru-RU"/>
        </a:p>
      </dgm:t>
    </dgm:pt>
    <dgm:pt modelId="{CDD2F3CA-35BE-4DE1-B253-9C48356CB62A}">
      <dgm:prSet custT="1"/>
      <dgm:spPr/>
      <dgm:t>
        <a:bodyPr/>
        <a:lstStyle/>
        <a:p>
          <a:pPr rtl="0"/>
          <a:r>
            <a:rPr lang="ru-RU" sz="700" dirty="0"/>
            <a:t>навчання впродовж життя;</a:t>
          </a:r>
        </a:p>
      </dgm:t>
    </dgm:pt>
    <dgm:pt modelId="{7EEE8F48-B3C5-4DA4-B6EA-AFD30F5D3118}" type="parTrans" cxnId="{D1BC0FAC-52F0-422E-A938-5B6050DD4A49}">
      <dgm:prSet/>
      <dgm:spPr/>
      <dgm:t>
        <a:bodyPr/>
        <a:lstStyle/>
        <a:p>
          <a:endParaRPr lang="ru-RU"/>
        </a:p>
      </dgm:t>
    </dgm:pt>
    <dgm:pt modelId="{5B78E5EE-0377-4F92-BB28-3CA477F2038A}" type="sibTrans" cxnId="{D1BC0FAC-52F0-422E-A938-5B6050DD4A49}">
      <dgm:prSet/>
      <dgm:spPr/>
      <dgm:t>
        <a:bodyPr/>
        <a:lstStyle/>
        <a:p>
          <a:endParaRPr lang="ru-RU"/>
        </a:p>
      </dgm:t>
    </dgm:pt>
    <dgm:pt modelId="{9ADC10F9-010A-48E9-B2D0-E61912A78394}">
      <dgm:prSet custT="1"/>
      <dgm:spPr/>
      <dgm:t>
        <a:bodyPr/>
        <a:lstStyle/>
        <a:p>
          <a:pPr rtl="0"/>
          <a:r>
            <a:rPr lang="ru-RU" sz="700" dirty="0"/>
            <a:t>громадянські та соціальні компетентності, пов’язані з ідеями демократії, справедливості, рівності, прав людини, добробуту та здорового способу життя, з усвідомленням рівних прав і можливостей;</a:t>
          </a:r>
        </a:p>
      </dgm:t>
    </dgm:pt>
    <dgm:pt modelId="{2112B078-6031-4874-B054-1940FFB5603A}" type="parTrans" cxnId="{5743FD53-D317-40E2-818E-A1D1D7C1C136}">
      <dgm:prSet/>
      <dgm:spPr/>
      <dgm:t>
        <a:bodyPr/>
        <a:lstStyle/>
        <a:p>
          <a:endParaRPr lang="ru-RU"/>
        </a:p>
      </dgm:t>
    </dgm:pt>
    <dgm:pt modelId="{3C72DBF2-CE18-4708-B68B-912F7CC05C7D}" type="sibTrans" cxnId="{5743FD53-D317-40E2-818E-A1D1D7C1C136}">
      <dgm:prSet/>
      <dgm:spPr/>
      <dgm:t>
        <a:bodyPr/>
        <a:lstStyle/>
        <a:p>
          <a:endParaRPr lang="ru-RU"/>
        </a:p>
      </dgm:t>
    </dgm:pt>
    <dgm:pt modelId="{3F45F79C-18A3-44F8-8EEE-57289CD8C858}">
      <dgm:prSet custT="1"/>
      <dgm:spPr/>
      <dgm:t>
        <a:bodyPr/>
        <a:lstStyle/>
        <a:p>
          <a:pPr rtl="0"/>
          <a:r>
            <a:rPr lang="ru-RU" sz="700" dirty="0"/>
            <a:t>культурна компетентність;</a:t>
          </a:r>
        </a:p>
      </dgm:t>
    </dgm:pt>
    <dgm:pt modelId="{ED134148-C872-449B-8190-0EC6DC809003}" type="parTrans" cxnId="{DEC0D404-C511-46C2-BE38-62176F5E9498}">
      <dgm:prSet/>
      <dgm:spPr/>
      <dgm:t>
        <a:bodyPr/>
        <a:lstStyle/>
        <a:p>
          <a:endParaRPr lang="ru-RU"/>
        </a:p>
      </dgm:t>
    </dgm:pt>
    <dgm:pt modelId="{5D35A532-85B0-4443-B61E-C1A5068C1C1C}" type="sibTrans" cxnId="{DEC0D404-C511-46C2-BE38-62176F5E9498}">
      <dgm:prSet/>
      <dgm:spPr/>
      <dgm:t>
        <a:bodyPr/>
        <a:lstStyle/>
        <a:p>
          <a:endParaRPr lang="ru-RU"/>
        </a:p>
      </dgm:t>
    </dgm:pt>
    <dgm:pt modelId="{3DDB9A76-141A-4997-BC41-DAEFE0149357}">
      <dgm:prSet custT="1"/>
      <dgm:spPr/>
      <dgm:t>
        <a:bodyPr/>
        <a:lstStyle/>
        <a:p>
          <a:pPr rtl="0"/>
          <a:r>
            <a:rPr lang="ru-RU" sz="700" dirty="0"/>
            <a:t>підприємливість та фінансова грамотність.</a:t>
          </a:r>
        </a:p>
      </dgm:t>
    </dgm:pt>
    <dgm:pt modelId="{17091D7C-3842-487F-A1B5-5EAC9D8A1AD2}" type="parTrans" cxnId="{52409D87-81D9-4E2F-9416-04F073F88B3A}">
      <dgm:prSet/>
      <dgm:spPr/>
      <dgm:t>
        <a:bodyPr/>
        <a:lstStyle/>
        <a:p>
          <a:endParaRPr lang="ru-RU"/>
        </a:p>
      </dgm:t>
    </dgm:pt>
    <dgm:pt modelId="{363DD4E3-A519-4AFB-86C9-22E4CADAC494}" type="sibTrans" cxnId="{52409D87-81D9-4E2F-9416-04F073F88B3A}">
      <dgm:prSet/>
      <dgm:spPr/>
      <dgm:t>
        <a:bodyPr/>
        <a:lstStyle/>
        <a:p>
          <a:endParaRPr lang="ru-RU"/>
        </a:p>
      </dgm:t>
    </dgm:pt>
    <dgm:pt modelId="{CB83E729-D6FE-4EFA-9935-87956DC0430D}" type="pres">
      <dgm:prSet presAssocID="{90AB49D0-703B-4410-9056-5D4CBA3367AF}" presName="CompostProcess" presStyleCnt="0">
        <dgm:presLayoutVars>
          <dgm:dir/>
          <dgm:resizeHandles val="exact"/>
        </dgm:presLayoutVars>
      </dgm:prSet>
      <dgm:spPr/>
    </dgm:pt>
    <dgm:pt modelId="{DC410C03-873B-4D33-976B-3527C9B6B0B5}" type="pres">
      <dgm:prSet presAssocID="{90AB49D0-703B-4410-9056-5D4CBA3367AF}" presName="arrow" presStyleLbl="bgShp" presStyleIdx="0" presStyleCnt="1"/>
      <dgm:spPr/>
    </dgm:pt>
    <dgm:pt modelId="{62CF8B00-9CE8-4004-A51C-AC2312AE08E5}" type="pres">
      <dgm:prSet presAssocID="{90AB49D0-703B-4410-9056-5D4CBA3367AF}" presName="linearProcess" presStyleCnt="0"/>
      <dgm:spPr/>
    </dgm:pt>
    <dgm:pt modelId="{1C144AB0-4C4F-4DBB-AD70-B374127B5E64}" type="pres">
      <dgm:prSet presAssocID="{99B1FE3D-FEB7-4BB0-A1A2-FF3422C429A2}" presName="textNode" presStyleLbl="node1" presStyleIdx="0" presStyleCnt="11">
        <dgm:presLayoutVars>
          <dgm:bulletEnabled val="1"/>
        </dgm:presLayoutVars>
      </dgm:prSet>
      <dgm:spPr/>
    </dgm:pt>
    <dgm:pt modelId="{826251A0-1841-4280-8EFA-C592564AE598}" type="pres">
      <dgm:prSet presAssocID="{BA614750-7F50-4BD9-A6E4-3FC1EDB6A655}" presName="sibTrans" presStyleCnt="0"/>
      <dgm:spPr/>
    </dgm:pt>
    <dgm:pt modelId="{CAD548B6-8A13-4ABB-BFFA-FD4DE599D2FB}" type="pres">
      <dgm:prSet presAssocID="{02EC89CE-75DD-494C-99C5-BBC62108213B}" presName="textNode" presStyleLbl="node1" presStyleIdx="1" presStyleCnt="11">
        <dgm:presLayoutVars>
          <dgm:bulletEnabled val="1"/>
        </dgm:presLayoutVars>
      </dgm:prSet>
      <dgm:spPr/>
    </dgm:pt>
    <dgm:pt modelId="{197FCEF5-475F-4BA6-866A-6238070FF2B2}" type="pres">
      <dgm:prSet presAssocID="{66AA8BF3-403E-4E2C-88CE-CF93832F94AF}" presName="sibTrans" presStyleCnt="0"/>
      <dgm:spPr/>
    </dgm:pt>
    <dgm:pt modelId="{6480DA73-5717-43AE-8C9A-0B95F0D923B6}" type="pres">
      <dgm:prSet presAssocID="{C710CDCC-18CD-4924-90FF-8D7C8EC9DD33}" presName="textNode" presStyleLbl="node1" presStyleIdx="2" presStyleCnt="11">
        <dgm:presLayoutVars>
          <dgm:bulletEnabled val="1"/>
        </dgm:presLayoutVars>
      </dgm:prSet>
      <dgm:spPr/>
    </dgm:pt>
    <dgm:pt modelId="{AF4F63AC-B6D9-4C50-AE9B-9295072E4AF2}" type="pres">
      <dgm:prSet presAssocID="{16FFD029-DAFF-46B3-8279-38691D77AF2C}" presName="sibTrans" presStyleCnt="0"/>
      <dgm:spPr/>
    </dgm:pt>
    <dgm:pt modelId="{F183FE0D-14D2-468E-BF6E-BEA786EB1005}" type="pres">
      <dgm:prSet presAssocID="{BE1746D0-9715-4102-A348-41C63D8BB9D7}" presName="textNode" presStyleLbl="node1" presStyleIdx="3" presStyleCnt="11">
        <dgm:presLayoutVars>
          <dgm:bulletEnabled val="1"/>
        </dgm:presLayoutVars>
      </dgm:prSet>
      <dgm:spPr/>
    </dgm:pt>
    <dgm:pt modelId="{7F4147B7-834F-4CC7-942D-72A3C6F335F4}" type="pres">
      <dgm:prSet presAssocID="{6076AD13-CEA3-4217-A88F-8DAC026DF1DC}" presName="sibTrans" presStyleCnt="0"/>
      <dgm:spPr/>
    </dgm:pt>
    <dgm:pt modelId="{97293BB9-CAD1-4D76-A5FF-7066C3EF06DF}" type="pres">
      <dgm:prSet presAssocID="{2CF852F5-8C88-410D-80F4-11B6013399A5}" presName="textNode" presStyleLbl="node1" presStyleIdx="4" presStyleCnt="11">
        <dgm:presLayoutVars>
          <dgm:bulletEnabled val="1"/>
        </dgm:presLayoutVars>
      </dgm:prSet>
      <dgm:spPr/>
    </dgm:pt>
    <dgm:pt modelId="{80E1E4EB-81E6-4E93-93BE-0FEB7E2B1EDC}" type="pres">
      <dgm:prSet presAssocID="{886AD277-775C-4797-8A3C-CE068267A2B0}" presName="sibTrans" presStyleCnt="0"/>
      <dgm:spPr/>
    </dgm:pt>
    <dgm:pt modelId="{27615778-87E3-4775-8E5E-1FFB77BCA946}" type="pres">
      <dgm:prSet presAssocID="{5C620AB7-7620-4E5B-AF53-6611BC7B6C9E}" presName="textNode" presStyleLbl="node1" presStyleIdx="5" presStyleCnt="11">
        <dgm:presLayoutVars>
          <dgm:bulletEnabled val="1"/>
        </dgm:presLayoutVars>
      </dgm:prSet>
      <dgm:spPr/>
    </dgm:pt>
    <dgm:pt modelId="{26BB281D-4A3D-495E-ACC3-29E25DFC91FF}" type="pres">
      <dgm:prSet presAssocID="{1D212978-F046-4ED9-9037-052F71A896B1}" presName="sibTrans" presStyleCnt="0"/>
      <dgm:spPr/>
    </dgm:pt>
    <dgm:pt modelId="{9339C42D-8891-442C-9633-EFBD5FAB556A}" type="pres">
      <dgm:prSet presAssocID="{EA60486C-65ED-4DFD-886D-5E9705D28332}" presName="textNode" presStyleLbl="node1" presStyleIdx="6" presStyleCnt="11">
        <dgm:presLayoutVars>
          <dgm:bulletEnabled val="1"/>
        </dgm:presLayoutVars>
      </dgm:prSet>
      <dgm:spPr/>
    </dgm:pt>
    <dgm:pt modelId="{87B86AD3-3613-43E6-AB34-B318AEDDA07C}" type="pres">
      <dgm:prSet presAssocID="{61070E1D-3C99-4BEB-A8AD-D87BF04EE019}" presName="sibTrans" presStyleCnt="0"/>
      <dgm:spPr/>
    </dgm:pt>
    <dgm:pt modelId="{9635A0C8-C4E5-43CC-A43A-4B36754F014C}" type="pres">
      <dgm:prSet presAssocID="{CDD2F3CA-35BE-4DE1-B253-9C48356CB62A}" presName="textNode" presStyleLbl="node1" presStyleIdx="7" presStyleCnt="11">
        <dgm:presLayoutVars>
          <dgm:bulletEnabled val="1"/>
        </dgm:presLayoutVars>
      </dgm:prSet>
      <dgm:spPr/>
    </dgm:pt>
    <dgm:pt modelId="{1D9F17FA-E0DD-4A17-9789-BDD614FB56A2}" type="pres">
      <dgm:prSet presAssocID="{5B78E5EE-0377-4F92-BB28-3CA477F2038A}" presName="sibTrans" presStyleCnt="0"/>
      <dgm:spPr/>
    </dgm:pt>
    <dgm:pt modelId="{7A50E818-58F8-41A7-9614-C7FCCB88EF84}" type="pres">
      <dgm:prSet presAssocID="{9ADC10F9-010A-48E9-B2D0-E61912A78394}" presName="textNode" presStyleLbl="node1" presStyleIdx="8" presStyleCnt="11">
        <dgm:presLayoutVars>
          <dgm:bulletEnabled val="1"/>
        </dgm:presLayoutVars>
      </dgm:prSet>
      <dgm:spPr/>
    </dgm:pt>
    <dgm:pt modelId="{3CAEB9E8-EF52-4E15-BE4E-A86670184E22}" type="pres">
      <dgm:prSet presAssocID="{3C72DBF2-CE18-4708-B68B-912F7CC05C7D}" presName="sibTrans" presStyleCnt="0"/>
      <dgm:spPr/>
    </dgm:pt>
    <dgm:pt modelId="{3CFFA19D-58E8-4764-BD14-88F17FBF7A90}" type="pres">
      <dgm:prSet presAssocID="{3F45F79C-18A3-44F8-8EEE-57289CD8C858}" presName="textNode" presStyleLbl="node1" presStyleIdx="9" presStyleCnt="11">
        <dgm:presLayoutVars>
          <dgm:bulletEnabled val="1"/>
        </dgm:presLayoutVars>
      </dgm:prSet>
      <dgm:spPr/>
    </dgm:pt>
    <dgm:pt modelId="{16DFF3DE-A469-431C-8AE4-B7468EDD7DDF}" type="pres">
      <dgm:prSet presAssocID="{5D35A532-85B0-4443-B61E-C1A5068C1C1C}" presName="sibTrans" presStyleCnt="0"/>
      <dgm:spPr/>
    </dgm:pt>
    <dgm:pt modelId="{94775DDE-ACB0-47CF-8E4C-1B3A87CAAA21}" type="pres">
      <dgm:prSet presAssocID="{3DDB9A76-141A-4997-BC41-DAEFE0149357}" presName="textNode" presStyleLbl="node1" presStyleIdx="10" presStyleCnt="11">
        <dgm:presLayoutVars>
          <dgm:bulletEnabled val="1"/>
        </dgm:presLayoutVars>
      </dgm:prSet>
      <dgm:spPr/>
    </dgm:pt>
  </dgm:ptLst>
  <dgm:cxnLst>
    <dgm:cxn modelId="{BF559301-CA84-460D-8A2A-CA6E7C689861}" type="presOf" srcId="{3F45F79C-18A3-44F8-8EEE-57289CD8C858}" destId="{3CFFA19D-58E8-4764-BD14-88F17FBF7A90}" srcOrd="0" destOrd="0" presId="urn:microsoft.com/office/officeart/2005/8/layout/hProcess9"/>
    <dgm:cxn modelId="{DEC0D404-C511-46C2-BE38-62176F5E9498}" srcId="{90AB49D0-703B-4410-9056-5D4CBA3367AF}" destId="{3F45F79C-18A3-44F8-8EEE-57289CD8C858}" srcOrd="9" destOrd="0" parTransId="{ED134148-C872-449B-8190-0EC6DC809003}" sibTransId="{5D35A532-85B0-4443-B61E-C1A5068C1C1C}"/>
    <dgm:cxn modelId="{EC830624-8187-404D-865B-31FF5CA77A6F}" type="presOf" srcId="{C710CDCC-18CD-4924-90FF-8D7C8EC9DD33}" destId="{6480DA73-5717-43AE-8C9A-0B95F0D923B6}" srcOrd="0" destOrd="0" presId="urn:microsoft.com/office/officeart/2005/8/layout/hProcess9"/>
    <dgm:cxn modelId="{EC76BB3D-6D06-4AC3-AB42-0B95D8328018}" type="presOf" srcId="{CDD2F3CA-35BE-4DE1-B253-9C48356CB62A}" destId="{9635A0C8-C4E5-43CC-A43A-4B36754F014C}" srcOrd="0" destOrd="0" presId="urn:microsoft.com/office/officeart/2005/8/layout/hProcess9"/>
    <dgm:cxn modelId="{F6E7B43E-75D4-47E9-A4AC-F78985000293}" type="presOf" srcId="{BE1746D0-9715-4102-A348-41C63D8BB9D7}" destId="{F183FE0D-14D2-468E-BF6E-BEA786EB1005}" srcOrd="0" destOrd="0" presId="urn:microsoft.com/office/officeart/2005/8/layout/hProcess9"/>
    <dgm:cxn modelId="{4BB67643-6E6B-4947-B67D-218AC67B1323}" type="presOf" srcId="{9ADC10F9-010A-48E9-B2D0-E61912A78394}" destId="{7A50E818-58F8-41A7-9614-C7FCCB88EF84}" srcOrd="0" destOrd="0" presId="urn:microsoft.com/office/officeart/2005/8/layout/hProcess9"/>
    <dgm:cxn modelId="{5743FD53-D317-40E2-818E-A1D1D7C1C136}" srcId="{90AB49D0-703B-4410-9056-5D4CBA3367AF}" destId="{9ADC10F9-010A-48E9-B2D0-E61912A78394}" srcOrd="8" destOrd="0" parTransId="{2112B078-6031-4874-B054-1940FFB5603A}" sibTransId="{3C72DBF2-CE18-4708-B68B-912F7CC05C7D}"/>
    <dgm:cxn modelId="{9C217E75-53AB-4B29-B392-FE7B374F96CD}" type="presOf" srcId="{99B1FE3D-FEB7-4BB0-A1A2-FF3422C429A2}" destId="{1C144AB0-4C4F-4DBB-AD70-B374127B5E64}" srcOrd="0" destOrd="0" presId="urn:microsoft.com/office/officeart/2005/8/layout/hProcess9"/>
    <dgm:cxn modelId="{6FA8C775-8DDE-446B-8BCE-1FD43AF52C63}" type="presOf" srcId="{5C620AB7-7620-4E5B-AF53-6611BC7B6C9E}" destId="{27615778-87E3-4775-8E5E-1FFB77BCA946}" srcOrd="0" destOrd="0" presId="urn:microsoft.com/office/officeart/2005/8/layout/hProcess9"/>
    <dgm:cxn modelId="{52409D87-81D9-4E2F-9416-04F073F88B3A}" srcId="{90AB49D0-703B-4410-9056-5D4CBA3367AF}" destId="{3DDB9A76-141A-4997-BC41-DAEFE0149357}" srcOrd="10" destOrd="0" parTransId="{17091D7C-3842-487F-A1B5-5EAC9D8A1AD2}" sibTransId="{363DD4E3-A519-4AFB-86C9-22E4CADAC494}"/>
    <dgm:cxn modelId="{8A8C039B-F5CA-4130-B1DF-8AB39E7127A2}" type="presOf" srcId="{2CF852F5-8C88-410D-80F4-11B6013399A5}" destId="{97293BB9-CAD1-4D76-A5FF-7066C3EF06DF}" srcOrd="0" destOrd="0" presId="urn:microsoft.com/office/officeart/2005/8/layout/hProcess9"/>
    <dgm:cxn modelId="{0A1911A3-D1F2-4DF7-9425-DE2170CE6BFA}" srcId="{90AB49D0-703B-4410-9056-5D4CBA3367AF}" destId="{BE1746D0-9715-4102-A348-41C63D8BB9D7}" srcOrd="3" destOrd="0" parTransId="{A864918C-E051-4160-92B6-FF38EFA64CE5}" sibTransId="{6076AD13-CEA3-4217-A88F-8DAC026DF1DC}"/>
    <dgm:cxn modelId="{D1BC0FAC-52F0-422E-A938-5B6050DD4A49}" srcId="{90AB49D0-703B-4410-9056-5D4CBA3367AF}" destId="{CDD2F3CA-35BE-4DE1-B253-9C48356CB62A}" srcOrd="7" destOrd="0" parTransId="{7EEE8F48-B3C5-4DA4-B6EA-AFD30F5D3118}" sibTransId="{5B78E5EE-0377-4F92-BB28-3CA477F2038A}"/>
    <dgm:cxn modelId="{CCDBB8BF-9F1C-4083-AEF4-046235678801}" srcId="{90AB49D0-703B-4410-9056-5D4CBA3367AF}" destId="{99B1FE3D-FEB7-4BB0-A1A2-FF3422C429A2}" srcOrd="0" destOrd="0" parTransId="{3664B580-4CDF-4F83-A497-AAB2C3A57B42}" sibTransId="{BA614750-7F50-4BD9-A6E4-3FC1EDB6A655}"/>
    <dgm:cxn modelId="{C5BD76C3-33F8-480E-B645-63048E277C4B}" srcId="{90AB49D0-703B-4410-9056-5D4CBA3367AF}" destId="{2CF852F5-8C88-410D-80F4-11B6013399A5}" srcOrd="4" destOrd="0" parTransId="{A4382C28-5533-45C9-899E-DD815708A514}" sibTransId="{886AD277-775C-4797-8A3C-CE068267A2B0}"/>
    <dgm:cxn modelId="{8881B0C5-0177-4C6B-AB80-742C598BDE4B}" srcId="{90AB49D0-703B-4410-9056-5D4CBA3367AF}" destId="{02EC89CE-75DD-494C-99C5-BBC62108213B}" srcOrd="1" destOrd="0" parTransId="{4EA07809-57D3-4C4F-A2FC-0DC40444A293}" sibTransId="{66AA8BF3-403E-4E2C-88CE-CF93832F94AF}"/>
    <dgm:cxn modelId="{23618ACB-A2B3-4E9E-BCEF-3E740A79D4A2}" type="presOf" srcId="{EA60486C-65ED-4DFD-886D-5E9705D28332}" destId="{9339C42D-8891-442C-9633-EFBD5FAB556A}" srcOrd="0" destOrd="0" presId="urn:microsoft.com/office/officeart/2005/8/layout/hProcess9"/>
    <dgm:cxn modelId="{AB6026D4-D3CC-47F5-9438-CC1583BDA540}" type="presOf" srcId="{90AB49D0-703B-4410-9056-5D4CBA3367AF}" destId="{CB83E729-D6FE-4EFA-9935-87956DC0430D}" srcOrd="0" destOrd="0" presId="urn:microsoft.com/office/officeart/2005/8/layout/hProcess9"/>
    <dgm:cxn modelId="{C8BCFCDB-DFD6-461A-897D-31ABE484F677}" type="presOf" srcId="{3DDB9A76-141A-4997-BC41-DAEFE0149357}" destId="{94775DDE-ACB0-47CF-8E4C-1B3A87CAAA21}" srcOrd="0" destOrd="0" presId="urn:microsoft.com/office/officeart/2005/8/layout/hProcess9"/>
    <dgm:cxn modelId="{E532CDDC-3952-4523-A9F0-0AC031D5CFD8}" srcId="{90AB49D0-703B-4410-9056-5D4CBA3367AF}" destId="{5C620AB7-7620-4E5B-AF53-6611BC7B6C9E}" srcOrd="5" destOrd="0" parTransId="{9B150125-6CFA-495F-A67C-850EB72E7C7A}" sibTransId="{1D212978-F046-4ED9-9037-052F71A896B1}"/>
    <dgm:cxn modelId="{31F968E6-344F-4D3B-8633-EE0E8E425CED}" type="presOf" srcId="{02EC89CE-75DD-494C-99C5-BBC62108213B}" destId="{CAD548B6-8A13-4ABB-BFFA-FD4DE599D2FB}" srcOrd="0" destOrd="0" presId="urn:microsoft.com/office/officeart/2005/8/layout/hProcess9"/>
    <dgm:cxn modelId="{A73D76EA-E8FD-4BA3-8464-619206AE3889}" srcId="{90AB49D0-703B-4410-9056-5D4CBA3367AF}" destId="{EA60486C-65ED-4DFD-886D-5E9705D28332}" srcOrd="6" destOrd="0" parTransId="{AD01748C-4FF8-4C9D-AC6F-C210521821B1}" sibTransId="{61070E1D-3C99-4BEB-A8AD-D87BF04EE019}"/>
    <dgm:cxn modelId="{AADA8DEC-AEA6-4927-8D5B-364F13A146DB}" srcId="{90AB49D0-703B-4410-9056-5D4CBA3367AF}" destId="{C710CDCC-18CD-4924-90FF-8D7C8EC9DD33}" srcOrd="2" destOrd="0" parTransId="{176C959A-EAB5-4BD2-973B-44A1CD993E17}" sibTransId="{16FFD029-DAFF-46B3-8279-38691D77AF2C}"/>
    <dgm:cxn modelId="{32BB1B6D-1EB5-4F09-8A19-4F316402FC34}" type="presParOf" srcId="{CB83E729-D6FE-4EFA-9935-87956DC0430D}" destId="{DC410C03-873B-4D33-976B-3527C9B6B0B5}" srcOrd="0" destOrd="0" presId="urn:microsoft.com/office/officeart/2005/8/layout/hProcess9"/>
    <dgm:cxn modelId="{CF4ADF34-2F65-49A8-8CF5-4A5015B6FE55}" type="presParOf" srcId="{CB83E729-D6FE-4EFA-9935-87956DC0430D}" destId="{62CF8B00-9CE8-4004-A51C-AC2312AE08E5}" srcOrd="1" destOrd="0" presId="urn:microsoft.com/office/officeart/2005/8/layout/hProcess9"/>
    <dgm:cxn modelId="{374ECC90-1A5E-48C4-B62E-5B65E77A1F58}" type="presParOf" srcId="{62CF8B00-9CE8-4004-A51C-AC2312AE08E5}" destId="{1C144AB0-4C4F-4DBB-AD70-B374127B5E64}" srcOrd="0" destOrd="0" presId="urn:microsoft.com/office/officeart/2005/8/layout/hProcess9"/>
    <dgm:cxn modelId="{D3E37DF2-7316-4E13-8AA0-66126BE9B717}" type="presParOf" srcId="{62CF8B00-9CE8-4004-A51C-AC2312AE08E5}" destId="{826251A0-1841-4280-8EFA-C592564AE598}" srcOrd="1" destOrd="0" presId="urn:microsoft.com/office/officeart/2005/8/layout/hProcess9"/>
    <dgm:cxn modelId="{5189F89E-8DBB-41A0-B639-70E4E78E2DCD}" type="presParOf" srcId="{62CF8B00-9CE8-4004-A51C-AC2312AE08E5}" destId="{CAD548B6-8A13-4ABB-BFFA-FD4DE599D2FB}" srcOrd="2" destOrd="0" presId="urn:microsoft.com/office/officeart/2005/8/layout/hProcess9"/>
    <dgm:cxn modelId="{D908DD28-9AD3-4729-8E07-0DE7519E8021}" type="presParOf" srcId="{62CF8B00-9CE8-4004-A51C-AC2312AE08E5}" destId="{197FCEF5-475F-4BA6-866A-6238070FF2B2}" srcOrd="3" destOrd="0" presId="urn:microsoft.com/office/officeart/2005/8/layout/hProcess9"/>
    <dgm:cxn modelId="{BD5F6675-1D59-44DC-9CDF-DC2EB537C6C7}" type="presParOf" srcId="{62CF8B00-9CE8-4004-A51C-AC2312AE08E5}" destId="{6480DA73-5717-43AE-8C9A-0B95F0D923B6}" srcOrd="4" destOrd="0" presId="urn:microsoft.com/office/officeart/2005/8/layout/hProcess9"/>
    <dgm:cxn modelId="{0F602CFB-69D3-4160-B489-997C20F03DC9}" type="presParOf" srcId="{62CF8B00-9CE8-4004-A51C-AC2312AE08E5}" destId="{AF4F63AC-B6D9-4C50-AE9B-9295072E4AF2}" srcOrd="5" destOrd="0" presId="urn:microsoft.com/office/officeart/2005/8/layout/hProcess9"/>
    <dgm:cxn modelId="{FC73A776-C382-4EA5-9AD9-2EDBEC911E60}" type="presParOf" srcId="{62CF8B00-9CE8-4004-A51C-AC2312AE08E5}" destId="{F183FE0D-14D2-468E-BF6E-BEA786EB1005}" srcOrd="6" destOrd="0" presId="urn:microsoft.com/office/officeart/2005/8/layout/hProcess9"/>
    <dgm:cxn modelId="{CFF1D6BE-721D-4902-B7E9-18CA09D00C85}" type="presParOf" srcId="{62CF8B00-9CE8-4004-A51C-AC2312AE08E5}" destId="{7F4147B7-834F-4CC7-942D-72A3C6F335F4}" srcOrd="7" destOrd="0" presId="urn:microsoft.com/office/officeart/2005/8/layout/hProcess9"/>
    <dgm:cxn modelId="{EC39614F-9C7E-499A-887B-4A88AE8C6843}" type="presParOf" srcId="{62CF8B00-9CE8-4004-A51C-AC2312AE08E5}" destId="{97293BB9-CAD1-4D76-A5FF-7066C3EF06DF}" srcOrd="8" destOrd="0" presId="urn:microsoft.com/office/officeart/2005/8/layout/hProcess9"/>
    <dgm:cxn modelId="{FE0DBE87-E72F-48C0-93F4-3EAAA7525BDB}" type="presParOf" srcId="{62CF8B00-9CE8-4004-A51C-AC2312AE08E5}" destId="{80E1E4EB-81E6-4E93-93BE-0FEB7E2B1EDC}" srcOrd="9" destOrd="0" presId="urn:microsoft.com/office/officeart/2005/8/layout/hProcess9"/>
    <dgm:cxn modelId="{E3DF96B7-D809-40D8-A9B1-E655BA75DE7F}" type="presParOf" srcId="{62CF8B00-9CE8-4004-A51C-AC2312AE08E5}" destId="{27615778-87E3-4775-8E5E-1FFB77BCA946}" srcOrd="10" destOrd="0" presId="urn:microsoft.com/office/officeart/2005/8/layout/hProcess9"/>
    <dgm:cxn modelId="{15995BBE-35A5-470E-A39F-151107FAC2EF}" type="presParOf" srcId="{62CF8B00-9CE8-4004-A51C-AC2312AE08E5}" destId="{26BB281D-4A3D-495E-ACC3-29E25DFC91FF}" srcOrd="11" destOrd="0" presId="urn:microsoft.com/office/officeart/2005/8/layout/hProcess9"/>
    <dgm:cxn modelId="{0BE1B64C-8BC9-4496-BE4D-81043C5343F8}" type="presParOf" srcId="{62CF8B00-9CE8-4004-A51C-AC2312AE08E5}" destId="{9339C42D-8891-442C-9633-EFBD5FAB556A}" srcOrd="12" destOrd="0" presId="urn:microsoft.com/office/officeart/2005/8/layout/hProcess9"/>
    <dgm:cxn modelId="{ECDF4747-C854-47C7-98AD-0825B287E8D1}" type="presParOf" srcId="{62CF8B00-9CE8-4004-A51C-AC2312AE08E5}" destId="{87B86AD3-3613-43E6-AB34-B318AEDDA07C}" srcOrd="13" destOrd="0" presId="urn:microsoft.com/office/officeart/2005/8/layout/hProcess9"/>
    <dgm:cxn modelId="{2A496D30-4ADC-4DC8-BD29-82C3E546B61F}" type="presParOf" srcId="{62CF8B00-9CE8-4004-A51C-AC2312AE08E5}" destId="{9635A0C8-C4E5-43CC-A43A-4B36754F014C}" srcOrd="14" destOrd="0" presId="urn:microsoft.com/office/officeart/2005/8/layout/hProcess9"/>
    <dgm:cxn modelId="{C11C48F0-E91C-426E-8962-76EFC1D58BB8}" type="presParOf" srcId="{62CF8B00-9CE8-4004-A51C-AC2312AE08E5}" destId="{1D9F17FA-E0DD-4A17-9789-BDD614FB56A2}" srcOrd="15" destOrd="0" presId="urn:microsoft.com/office/officeart/2005/8/layout/hProcess9"/>
    <dgm:cxn modelId="{C12AB6B4-A294-4668-8A2E-B5EA320B43D7}" type="presParOf" srcId="{62CF8B00-9CE8-4004-A51C-AC2312AE08E5}" destId="{7A50E818-58F8-41A7-9614-C7FCCB88EF84}" srcOrd="16" destOrd="0" presId="urn:microsoft.com/office/officeart/2005/8/layout/hProcess9"/>
    <dgm:cxn modelId="{509A49FB-773A-4131-B2CE-B9932274C53A}" type="presParOf" srcId="{62CF8B00-9CE8-4004-A51C-AC2312AE08E5}" destId="{3CAEB9E8-EF52-4E15-BE4E-A86670184E22}" srcOrd="17" destOrd="0" presId="urn:microsoft.com/office/officeart/2005/8/layout/hProcess9"/>
    <dgm:cxn modelId="{25E5A559-F182-442B-B5A3-7827E77D05F0}" type="presParOf" srcId="{62CF8B00-9CE8-4004-A51C-AC2312AE08E5}" destId="{3CFFA19D-58E8-4764-BD14-88F17FBF7A90}" srcOrd="18" destOrd="0" presId="urn:microsoft.com/office/officeart/2005/8/layout/hProcess9"/>
    <dgm:cxn modelId="{78EC5FD5-F510-48B4-9B0C-016F131EBC94}" type="presParOf" srcId="{62CF8B00-9CE8-4004-A51C-AC2312AE08E5}" destId="{16DFF3DE-A469-431C-8AE4-B7468EDD7DDF}" srcOrd="19" destOrd="0" presId="urn:microsoft.com/office/officeart/2005/8/layout/hProcess9"/>
    <dgm:cxn modelId="{2EBA979C-2E66-4D41-BC74-BF31E9C7836B}" type="presParOf" srcId="{62CF8B00-9CE8-4004-A51C-AC2312AE08E5}" destId="{94775DDE-ACB0-47CF-8E4C-1B3A87CAAA21}" srcOrd="2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7AEB33-5078-4B23-9941-5E7AF45FC853}" type="doc">
      <dgm:prSet loTypeId="urn:microsoft.com/office/officeart/2008/layout/AlternatingPictureBlocks" loCatId="list" qsTypeId="urn:microsoft.com/office/officeart/2005/8/quickstyle/simple1" qsCatId="simple" csTypeId="urn:microsoft.com/office/officeart/2005/8/colors/colorful4" csCatId="colorful" phldr="1"/>
      <dgm:spPr/>
      <dgm:t>
        <a:bodyPr/>
        <a:lstStyle/>
        <a:p>
          <a:endParaRPr lang="ru-RU"/>
        </a:p>
      </dgm:t>
    </dgm:pt>
    <dgm:pt modelId="{0EED9EE6-5A7A-4519-BFC8-8368A9016DEB}">
      <dgm:prSet/>
      <dgm:spPr/>
      <dgm:t>
        <a:bodyPr/>
        <a:lstStyle/>
        <a:p>
          <a:pPr rtl="0"/>
          <a:r>
            <a:rPr lang="uk-UA" dirty="0"/>
            <a:t>Концепція НУШ пропонує також впроваджувати інтегроване та </a:t>
          </a:r>
          <a:r>
            <a:rPr lang="uk-UA" dirty="0" err="1"/>
            <a:t>проєктне</a:t>
          </a:r>
          <a:r>
            <a:rPr lang="uk-UA" dirty="0"/>
            <a:t> навчання. Це сприяє тому, що учні отримують цілісне уявлення про світ, адже вивчають явища з погляду різних наук та </a:t>
          </a:r>
          <a:r>
            <a:rPr lang="uk-UA" dirty="0" err="1"/>
            <a:t>вчаться</a:t>
          </a:r>
          <a:r>
            <a:rPr lang="uk-UA" dirty="0"/>
            <a:t> вирішувати реальні проблеми за допомогою знань з різних дисциплін.</a:t>
          </a:r>
          <a:endParaRPr lang="ru-RU" dirty="0"/>
        </a:p>
      </dgm:t>
    </dgm:pt>
    <dgm:pt modelId="{F2596A6B-354B-431F-B966-D2633F664F5D}" type="parTrans" cxnId="{1E0AEA10-A304-4A80-BA1C-4E707BF69126}">
      <dgm:prSet/>
      <dgm:spPr/>
      <dgm:t>
        <a:bodyPr/>
        <a:lstStyle/>
        <a:p>
          <a:endParaRPr lang="ru-RU"/>
        </a:p>
      </dgm:t>
    </dgm:pt>
    <dgm:pt modelId="{F118DC6A-F75E-4954-AF9C-76856F53FD64}" type="sibTrans" cxnId="{1E0AEA10-A304-4A80-BA1C-4E707BF69126}">
      <dgm:prSet/>
      <dgm:spPr/>
      <dgm:t>
        <a:bodyPr/>
        <a:lstStyle/>
        <a:p>
          <a:endParaRPr lang="ru-RU"/>
        </a:p>
      </dgm:t>
    </dgm:pt>
    <dgm:pt modelId="{FAC96F7C-AC60-4FB2-92A5-9FBEB641F93E}">
      <dgm:prSet/>
      <dgm:spPr/>
      <dgm:t>
        <a:bodyPr/>
        <a:lstStyle/>
        <a:p>
          <a:r>
            <a:rPr lang="uk-UA" dirty="0"/>
            <a:t>Щоб набувати </a:t>
          </a:r>
          <a:r>
            <a:rPr lang="uk-UA" dirty="0" err="1"/>
            <a:t>компетентностей</a:t>
          </a:r>
          <a:r>
            <a:rPr lang="uk-UA" dirty="0"/>
            <a:t>, школярі навчаються за діяльнісним підходом – тобто частіше щось роблять замість того, щоб просто сидіти за партами та слухати вчителі.</a:t>
          </a:r>
          <a:endParaRPr lang="ru-RU" dirty="0"/>
        </a:p>
      </dgm:t>
    </dgm:pt>
    <dgm:pt modelId="{8F865737-A929-41BD-980D-42F8AB2B20B8}" type="parTrans" cxnId="{5AFF3E74-D727-4FF6-9BFB-B17AD73F4B8C}">
      <dgm:prSet/>
      <dgm:spPr/>
      <dgm:t>
        <a:bodyPr/>
        <a:lstStyle/>
        <a:p>
          <a:endParaRPr lang="ru-RU"/>
        </a:p>
      </dgm:t>
    </dgm:pt>
    <dgm:pt modelId="{59021A78-FA2C-487C-9BF7-AD524C2B1ED8}" type="sibTrans" cxnId="{5AFF3E74-D727-4FF6-9BFB-B17AD73F4B8C}">
      <dgm:prSet/>
      <dgm:spPr/>
      <dgm:t>
        <a:bodyPr/>
        <a:lstStyle/>
        <a:p>
          <a:endParaRPr lang="ru-RU"/>
        </a:p>
      </dgm:t>
    </dgm:pt>
    <dgm:pt modelId="{7E4DB48C-0DAD-4817-B6D5-1409410E183A}" type="pres">
      <dgm:prSet presAssocID="{637AEB33-5078-4B23-9941-5E7AF45FC853}" presName="linearFlow" presStyleCnt="0">
        <dgm:presLayoutVars>
          <dgm:dir/>
          <dgm:resizeHandles val="exact"/>
        </dgm:presLayoutVars>
      </dgm:prSet>
      <dgm:spPr/>
    </dgm:pt>
    <dgm:pt modelId="{CBA3231D-97CC-4BAE-A93B-18616462D211}" type="pres">
      <dgm:prSet presAssocID="{FAC96F7C-AC60-4FB2-92A5-9FBEB641F93E}" presName="comp" presStyleCnt="0"/>
      <dgm:spPr/>
    </dgm:pt>
    <dgm:pt modelId="{99832C32-920E-44AC-9246-2A469D9B7B97}" type="pres">
      <dgm:prSet presAssocID="{FAC96F7C-AC60-4FB2-92A5-9FBEB641F93E}" presName="rect2" presStyleLbl="node1" presStyleIdx="0" presStyleCnt="2">
        <dgm:presLayoutVars>
          <dgm:bulletEnabled val="1"/>
        </dgm:presLayoutVars>
      </dgm:prSet>
      <dgm:spPr/>
    </dgm:pt>
    <dgm:pt modelId="{75FD1C3F-9B79-4269-BF29-22DA2C2485F1}" type="pres">
      <dgm:prSet presAssocID="{FAC96F7C-AC60-4FB2-92A5-9FBEB641F93E}" presName="rect1" presStyleLbl="lnNode1" presStyleIdx="0" presStyleCnt="2" custLinFactNeighborX="8537" custLinFactNeighborY="559"/>
      <dgm:spPr>
        <a:blipFill rotWithShape="1">
          <a:blip xmlns:r="http://schemas.openxmlformats.org/officeDocument/2006/relationships" r:embed="rId1"/>
          <a:stretch>
            <a:fillRect/>
          </a:stretch>
        </a:blipFill>
      </dgm:spPr>
    </dgm:pt>
    <dgm:pt modelId="{F8CA9A62-6E0A-45D4-986B-AFEBE7269C00}" type="pres">
      <dgm:prSet presAssocID="{59021A78-FA2C-487C-9BF7-AD524C2B1ED8}" presName="sibTrans" presStyleCnt="0"/>
      <dgm:spPr/>
    </dgm:pt>
    <dgm:pt modelId="{FCE56CE5-2B3E-4141-857E-F96F3F40DC42}" type="pres">
      <dgm:prSet presAssocID="{0EED9EE6-5A7A-4519-BFC8-8368A9016DEB}" presName="comp" presStyleCnt="0"/>
      <dgm:spPr/>
    </dgm:pt>
    <dgm:pt modelId="{D618288B-9F92-4FFF-AA26-5C54F533D816}" type="pres">
      <dgm:prSet presAssocID="{0EED9EE6-5A7A-4519-BFC8-8368A9016DEB}" presName="rect2" presStyleLbl="node1" presStyleIdx="1" presStyleCnt="2">
        <dgm:presLayoutVars>
          <dgm:bulletEnabled val="1"/>
        </dgm:presLayoutVars>
      </dgm:prSet>
      <dgm:spPr/>
    </dgm:pt>
    <dgm:pt modelId="{B1E65637-3C9F-4F6A-8042-E48514B6CF27}" type="pres">
      <dgm:prSet presAssocID="{0EED9EE6-5A7A-4519-BFC8-8368A9016DEB}" presName="rect1" presStyleLbl="lnNode1" presStyleIdx="1" presStyleCnt="2"/>
      <dgm:spPr>
        <a:blipFill rotWithShape="1">
          <a:blip xmlns:r="http://schemas.openxmlformats.org/officeDocument/2006/relationships" r:embed="rId2"/>
          <a:stretch>
            <a:fillRect/>
          </a:stretch>
        </a:blipFill>
      </dgm:spPr>
    </dgm:pt>
  </dgm:ptLst>
  <dgm:cxnLst>
    <dgm:cxn modelId="{1E0AEA10-A304-4A80-BA1C-4E707BF69126}" srcId="{637AEB33-5078-4B23-9941-5E7AF45FC853}" destId="{0EED9EE6-5A7A-4519-BFC8-8368A9016DEB}" srcOrd="1" destOrd="0" parTransId="{F2596A6B-354B-431F-B966-D2633F664F5D}" sibTransId="{F118DC6A-F75E-4954-AF9C-76856F53FD64}"/>
    <dgm:cxn modelId="{5AFF3E74-D727-4FF6-9BFB-B17AD73F4B8C}" srcId="{637AEB33-5078-4B23-9941-5E7AF45FC853}" destId="{FAC96F7C-AC60-4FB2-92A5-9FBEB641F93E}" srcOrd="0" destOrd="0" parTransId="{8F865737-A929-41BD-980D-42F8AB2B20B8}" sibTransId="{59021A78-FA2C-487C-9BF7-AD524C2B1ED8}"/>
    <dgm:cxn modelId="{1507C778-9F31-4D37-BEA8-17F99581AB03}" type="presOf" srcId="{FAC96F7C-AC60-4FB2-92A5-9FBEB641F93E}" destId="{99832C32-920E-44AC-9246-2A469D9B7B97}" srcOrd="0" destOrd="0" presId="urn:microsoft.com/office/officeart/2008/layout/AlternatingPictureBlocks"/>
    <dgm:cxn modelId="{FA193F59-A0E9-458C-A391-8650D8991485}" type="presOf" srcId="{637AEB33-5078-4B23-9941-5E7AF45FC853}" destId="{7E4DB48C-0DAD-4817-B6D5-1409410E183A}" srcOrd="0" destOrd="0" presId="urn:microsoft.com/office/officeart/2008/layout/AlternatingPictureBlocks"/>
    <dgm:cxn modelId="{60876EDD-BB6B-427E-BC4A-B36599D57B03}" type="presOf" srcId="{0EED9EE6-5A7A-4519-BFC8-8368A9016DEB}" destId="{D618288B-9F92-4FFF-AA26-5C54F533D816}" srcOrd="0" destOrd="0" presId="urn:microsoft.com/office/officeart/2008/layout/AlternatingPictureBlocks"/>
    <dgm:cxn modelId="{4801876B-BB31-498C-AE1A-099346A0AF09}" type="presParOf" srcId="{7E4DB48C-0DAD-4817-B6D5-1409410E183A}" destId="{CBA3231D-97CC-4BAE-A93B-18616462D211}" srcOrd="0" destOrd="0" presId="urn:microsoft.com/office/officeart/2008/layout/AlternatingPictureBlocks"/>
    <dgm:cxn modelId="{4ED0B94A-D40B-47FB-A128-DC7CAC1686B1}" type="presParOf" srcId="{CBA3231D-97CC-4BAE-A93B-18616462D211}" destId="{99832C32-920E-44AC-9246-2A469D9B7B97}" srcOrd="0" destOrd="0" presId="urn:microsoft.com/office/officeart/2008/layout/AlternatingPictureBlocks"/>
    <dgm:cxn modelId="{479386C7-DFF4-4E21-89EC-4F033C41AB52}" type="presParOf" srcId="{CBA3231D-97CC-4BAE-A93B-18616462D211}" destId="{75FD1C3F-9B79-4269-BF29-22DA2C2485F1}" srcOrd="1" destOrd="0" presId="urn:microsoft.com/office/officeart/2008/layout/AlternatingPictureBlocks"/>
    <dgm:cxn modelId="{9DF33042-2B23-4D72-AB60-1CF507656A50}" type="presParOf" srcId="{7E4DB48C-0DAD-4817-B6D5-1409410E183A}" destId="{F8CA9A62-6E0A-45D4-986B-AFEBE7269C00}" srcOrd="1" destOrd="0" presId="urn:microsoft.com/office/officeart/2008/layout/AlternatingPictureBlocks"/>
    <dgm:cxn modelId="{A13EF79F-F3D6-462C-BD07-E3A7490DB256}" type="presParOf" srcId="{7E4DB48C-0DAD-4817-B6D5-1409410E183A}" destId="{FCE56CE5-2B3E-4141-857E-F96F3F40DC42}" srcOrd="2" destOrd="0" presId="urn:microsoft.com/office/officeart/2008/layout/AlternatingPictureBlocks"/>
    <dgm:cxn modelId="{1E6AC552-DF9F-40FC-B594-6EBFBDC0ABF8}" type="presParOf" srcId="{FCE56CE5-2B3E-4141-857E-F96F3F40DC42}" destId="{D618288B-9F92-4FFF-AA26-5C54F533D816}" srcOrd="0" destOrd="0" presId="urn:microsoft.com/office/officeart/2008/layout/AlternatingPictureBlocks"/>
    <dgm:cxn modelId="{C29F1119-F72B-47D0-87F5-70CFEF7F70E6}" type="presParOf" srcId="{FCE56CE5-2B3E-4141-857E-F96F3F40DC42}" destId="{B1E65637-3C9F-4F6A-8042-E48514B6CF27}"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A6E02F-ABD6-47AF-AAAF-3C261AA92C62}"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ru-RU"/>
        </a:p>
      </dgm:t>
    </dgm:pt>
    <dgm:pt modelId="{B4F0ED50-6477-4EEE-B70D-92FC4865AE84}">
      <dgm:prSet/>
      <dgm:spPr/>
      <dgm:t>
        <a:bodyPr/>
        <a:lstStyle/>
        <a:p>
          <a:pPr rtl="0"/>
          <a:r>
            <a:rPr lang="ru-RU" dirty="0"/>
            <a:t>уміння висловлювати власну думку усно і письмово</a:t>
          </a:r>
        </a:p>
      </dgm:t>
    </dgm:pt>
    <dgm:pt modelId="{7869B2B4-B8D5-4379-9A87-52B050844AE6}" type="parTrans" cxnId="{7E099190-BFBB-4320-A8B0-09ECECAE503B}">
      <dgm:prSet/>
      <dgm:spPr/>
      <dgm:t>
        <a:bodyPr/>
        <a:lstStyle/>
        <a:p>
          <a:endParaRPr lang="ru-RU"/>
        </a:p>
      </dgm:t>
    </dgm:pt>
    <dgm:pt modelId="{DE1F8AAC-48C4-4139-A323-238C8D95DBF5}" type="sibTrans" cxnId="{7E099190-BFBB-4320-A8B0-09ECECAE503B}">
      <dgm:prSet/>
      <dgm:spPr/>
      <dgm:t>
        <a:bodyPr/>
        <a:lstStyle/>
        <a:p>
          <a:endParaRPr lang="ru-RU"/>
        </a:p>
      </dgm:t>
    </dgm:pt>
    <dgm:pt modelId="{6825A6AA-2165-4FE2-80E2-3E9D2CD0AE82}">
      <dgm:prSet/>
      <dgm:spPr/>
      <dgm:t>
        <a:bodyPr/>
        <a:lstStyle/>
        <a:p>
          <a:pPr rtl="0"/>
          <a:r>
            <a:rPr lang="ru-RU" dirty="0"/>
            <a:t>критичне та системне мислення </a:t>
          </a:r>
        </a:p>
      </dgm:t>
    </dgm:pt>
    <dgm:pt modelId="{60BCD21F-22EE-4C67-8CA8-308B382639B3}" type="parTrans" cxnId="{D7EE4509-4A32-46F8-94F8-3C49DE288693}">
      <dgm:prSet/>
      <dgm:spPr/>
      <dgm:t>
        <a:bodyPr/>
        <a:lstStyle/>
        <a:p>
          <a:endParaRPr lang="ru-RU"/>
        </a:p>
      </dgm:t>
    </dgm:pt>
    <dgm:pt modelId="{C151966D-F6E9-4535-9DF7-A745F95E4223}" type="sibTrans" cxnId="{D7EE4509-4A32-46F8-94F8-3C49DE288693}">
      <dgm:prSet/>
      <dgm:spPr/>
      <dgm:t>
        <a:bodyPr/>
        <a:lstStyle/>
        <a:p>
          <a:endParaRPr lang="ru-RU"/>
        </a:p>
      </dgm:t>
    </dgm:pt>
    <dgm:pt modelId="{92D5BF41-7C4B-4B2A-B90B-E8395B8A0CED}">
      <dgm:prSet/>
      <dgm:spPr/>
      <dgm:t>
        <a:bodyPr/>
        <a:lstStyle/>
        <a:p>
          <a:pPr rtl="0"/>
          <a:r>
            <a:rPr lang="ru-RU" dirty="0"/>
            <a:t>здатність логічно обґрунтовувати позицію </a:t>
          </a:r>
        </a:p>
      </dgm:t>
    </dgm:pt>
    <dgm:pt modelId="{3AA5E2EE-B4BF-499E-BF2F-6481353700EF}" type="parTrans" cxnId="{11C3F4B7-BFF8-4536-A23B-386E75C5029B}">
      <dgm:prSet/>
      <dgm:spPr/>
      <dgm:t>
        <a:bodyPr/>
        <a:lstStyle/>
        <a:p>
          <a:endParaRPr lang="ru-RU"/>
        </a:p>
      </dgm:t>
    </dgm:pt>
    <dgm:pt modelId="{0DCC7F10-F4F3-478F-9DA0-F3455538986C}" type="sibTrans" cxnId="{11C3F4B7-BFF8-4536-A23B-386E75C5029B}">
      <dgm:prSet/>
      <dgm:spPr/>
      <dgm:t>
        <a:bodyPr/>
        <a:lstStyle/>
        <a:p>
          <a:endParaRPr lang="ru-RU"/>
        </a:p>
      </dgm:t>
    </dgm:pt>
    <dgm:pt modelId="{449C4D4E-F785-4F12-BBCD-015FBD6AE538}">
      <dgm:prSet/>
      <dgm:spPr/>
      <dgm:t>
        <a:bodyPr/>
        <a:lstStyle/>
        <a:p>
          <a:pPr rtl="0"/>
          <a:r>
            <a:rPr lang="ru-RU" dirty="0"/>
            <a:t>творчість</a:t>
          </a:r>
        </a:p>
      </dgm:t>
    </dgm:pt>
    <dgm:pt modelId="{70C1850A-E31D-4DAB-AF6C-1127A2B83554}" type="parTrans" cxnId="{A52DB924-DC60-4997-99AD-7D0DF5E5EB1C}">
      <dgm:prSet/>
      <dgm:spPr/>
      <dgm:t>
        <a:bodyPr/>
        <a:lstStyle/>
        <a:p>
          <a:endParaRPr lang="ru-RU"/>
        </a:p>
      </dgm:t>
    </dgm:pt>
    <dgm:pt modelId="{86867430-AD23-4318-9A8D-AB978625D51F}" type="sibTrans" cxnId="{A52DB924-DC60-4997-99AD-7D0DF5E5EB1C}">
      <dgm:prSet/>
      <dgm:spPr/>
      <dgm:t>
        <a:bodyPr/>
        <a:lstStyle/>
        <a:p>
          <a:endParaRPr lang="ru-RU"/>
        </a:p>
      </dgm:t>
    </dgm:pt>
    <dgm:pt modelId="{F8CEE74D-4752-4E99-846A-8882AE5481AF}">
      <dgm:prSet/>
      <dgm:spPr/>
      <dgm:t>
        <a:bodyPr/>
        <a:lstStyle/>
        <a:p>
          <a:pPr rtl="0"/>
          <a:r>
            <a:rPr lang="ru-RU" dirty="0"/>
            <a:t>ініціативність </a:t>
          </a:r>
        </a:p>
      </dgm:t>
    </dgm:pt>
    <dgm:pt modelId="{8666994A-D70E-4304-9040-762DAB532C8A}" type="parTrans" cxnId="{64F714DB-B2CE-4103-BE5B-340B8ED19358}">
      <dgm:prSet/>
      <dgm:spPr/>
      <dgm:t>
        <a:bodyPr/>
        <a:lstStyle/>
        <a:p>
          <a:endParaRPr lang="ru-RU"/>
        </a:p>
      </dgm:t>
    </dgm:pt>
    <dgm:pt modelId="{1B289332-EA45-4DA5-9B4E-EB913D1BFDA0}" type="sibTrans" cxnId="{64F714DB-B2CE-4103-BE5B-340B8ED19358}">
      <dgm:prSet/>
      <dgm:spPr/>
      <dgm:t>
        <a:bodyPr/>
        <a:lstStyle/>
        <a:p>
          <a:endParaRPr lang="ru-RU"/>
        </a:p>
      </dgm:t>
    </dgm:pt>
    <dgm:pt modelId="{B82633D3-CF09-4F7D-BBED-2A04B6D44C4E}">
      <dgm:prSet/>
      <dgm:spPr/>
      <dgm:t>
        <a:bodyPr/>
        <a:lstStyle/>
        <a:p>
          <a:pPr rtl="0"/>
          <a:r>
            <a:rPr lang="ru-RU" dirty="0"/>
            <a:t>вміння конструктивно керувати емоціями</a:t>
          </a:r>
        </a:p>
      </dgm:t>
    </dgm:pt>
    <dgm:pt modelId="{38C32FAD-E0D4-4230-9232-D07D9EB709D3}" type="parTrans" cxnId="{41E9CE41-A684-4F13-82A8-ED0CCE502166}">
      <dgm:prSet/>
      <dgm:spPr/>
      <dgm:t>
        <a:bodyPr/>
        <a:lstStyle/>
        <a:p>
          <a:endParaRPr lang="ru-RU"/>
        </a:p>
      </dgm:t>
    </dgm:pt>
    <dgm:pt modelId="{EB7BE437-E7ED-4C8D-A14C-86B9838ADECD}" type="sibTrans" cxnId="{41E9CE41-A684-4F13-82A8-ED0CCE502166}">
      <dgm:prSet/>
      <dgm:spPr/>
      <dgm:t>
        <a:bodyPr/>
        <a:lstStyle/>
        <a:p>
          <a:endParaRPr lang="ru-RU"/>
        </a:p>
      </dgm:t>
    </dgm:pt>
    <dgm:pt modelId="{25FAF2A4-B77E-4E6B-B6D1-0CA81A21557B}">
      <dgm:prSet/>
      <dgm:spPr/>
      <dgm:t>
        <a:bodyPr/>
        <a:lstStyle/>
        <a:p>
          <a:pPr rtl="0"/>
          <a:r>
            <a:rPr lang="ru-RU" dirty="0"/>
            <a:t>оцінювати ризики </a:t>
          </a:r>
        </a:p>
      </dgm:t>
    </dgm:pt>
    <dgm:pt modelId="{0CF6FB05-FB97-401D-8881-1364999874C7}" type="parTrans" cxnId="{57D917B9-6F8F-45CD-B1B9-929072C7B1CB}">
      <dgm:prSet/>
      <dgm:spPr/>
      <dgm:t>
        <a:bodyPr/>
        <a:lstStyle/>
        <a:p>
          <a:endParaRPr lang="ru-RU"/>
        </a:p>
      </dgm:t>
    </dgm:pt>
    <dgm:pt modelId="{AF6C719D-04D6-400C-BA85-60A5BB003C8F}" type="sibTrans" cxnId="{57D917B9-6F8F-45CD-B1B9-929072C7B1CB}">
      <dgm:prSet/>
      <dgm:spPr/>
      <dgm:t>
        <a:bodyPr/>
        <a:lstStyle/>
        <a:p>
          <a:endParaRPr lang="ru-RU"/>
        </a:p>
      </dgm:t>
    </dgm:pt>
    <dgm:pt modelId="{3B7E8464-8FE4-4FC1-A5DF-85810732B3B5}">
      <dgm:prSet/>
      <dgm:spPr/>
      <dgm:t>
        <a:bodyPr/>
        <a:lstStyle/>
        <a:p>
          <a:pPr rtl="0"/>
          <a:r>
            <a:rPr lang="ru-RU" dirty="0"/>
            <a:t>приймати рішення </a:t>
          </a:r>
        </a:p>
      </dgm:t>
    </dgm:pt>
    <dgm:pt modelId="{3AFC817E-6B27-4943-999D-524C889B12CD}" type="parTrans" cxnId="{40D48494-34DE-433B-9A1A-B24B9F2BEE03}">
      <dgm:prSet/>
      <dgm:spPr/>
      <dgm:t>
        <a:bodyPr/>
        <a:lstStyle/>
        <a:p>
          <a:endParaRPr lang="ru-RU"/>
        </a:p>
      </dgm:t>
    </dgm:pt>
    <dgm:pt modelId="{62A21FF5-40F1-4B2E-ABD1-9EE565C67190}" type="sibTrans" cxnId="{40D48494-34DE-433B-9A1A-B24B9F2BEE03}">
      <dgm:prSet/>
      <dgm:spPr/>
      <dgm:t>
        <a:bodyPr/>
        <a:lstStyle/>
        <a:p>
          <a:endParaRPr lang="ru-RU"/>
        </a:p>
      </dgm:t>
    </dgm:pt>
    <dgm:pt modelId="{1714FB1E-E40F-45D9-B628-EFF550E58C0B}">
      <dgm:prSet/>
      <dgm:spPr/>
      <dgm:t>
        <a:bodyPr/>
        <a:lstStyle/>
        <a:p>
          <a:pPr rtl="0"/>
          <a:r>
            <a:rPr lang="ru-RU" dirty="0"/>
            <a:t>розв’язувати проблеми </a:t>
          </a:r>
        </a:p>
      </dgm:t>
    </dgm:pt>
    <dgm:pt modelId="{29DADE28-A2BA-4C84-A2CE-7AEC9197453C}" type="parTrans" cxnId="{CAB33F1B-92E6-4918-A0C9-8E3C166EA0F2}">
      <dgm:prSet/>
      <dgm:spPr/>
      <dgm:t>
        <a:bodyPr/>
        <a:lstStyle/>
        <a:p>
          <a:endParaRPr lang="ru-RU"/>
        </a:p>
      </dgm:t>
    </dgm:pt>
    <dgm:pt modelId="{8D9705DD-3106-42E2-B03D-66316A113DFB}" type="sibTrans" cxnId="{CAB33F1B-92E6-4918-A0C9-8E3C166EA0F2}">
      <dgm:prSet/>
      <dgm:spPr/>
      <dgm:t>
        <a:bodyPr/>
        <a:lstStyle/>
        <a:p>
          <a:endParaRPr lang="ru-RU"/>
        </a:p>
      </dgm:t>
    </dgm:pt>
    <dgm:pt modelId="{14BE55B9-9A9E-4BD3-84A7-EB45600B3DF4}">
      <dgm:prSet/>
      <dgm:spPr/>
      <dgm:t>
        <a:bodyPr/>
        <a:lstStyle/>
        <a:p>
          <a:pPr rtl="0"/>
          <a:r>
            <a:rPr lang="ru-RU" dirty="0"/>
            <a:t>здатність співпрацювати з іншими людьми</a:t>
          </a:r>
        </a:p>
      </dgm:t>
    </dgm:pt>
    <dgm:pt modelId="{17FF4569-3E01-4B16-B177-CEAB68C638EE}" type="parTrans" cxnId="{F70B8073-352E-4FFD-88E9-DE959BCEB4D9}">
      <dgm:prSet/>
      <dgm:spPr/>
      <dgm:t>
        <a:bodyPr/>
        <a:lstStyle/>
        <a:p>
          <a:endParaRPr lang="ru-RU"/>
        </a:p>
      </dgm:t>
    </dgm:pt>
    <dgm:pt modelId="{6E3315BD-DA82-4AFE-9C87-CE52386A186A}" type="sibTrans" cxnId="{F70B8073-352E-4FFD-88E9-DE959BCEB4D9}">
      <dgm:prSet/>
      <dgm:spPr/>
      <dgm:t>
        <a:bodyPr/>
        <a:lstStyle/>
        <a:p>
          <a:endParaRPr lang="ru-RU"/>
        </a:p>
      </dgm:t>
    </dgm:pt>
    <dgm:pt modelId="{0CADFA68-D69D-4A81-BF9F-5EEC38A9F5FA}" type="pres">
      <dgm:prSet presAssocID="{E1A6E02F-ABD6-47AF-AAAF-3C261AA92C62}" presName="linearFlow" presStyleCnt="0">
        <dgm:presLayoutVars>
          <dgm:dir/>
          <dgm:resizeHandles val="exact"/>
        </dgm:presLayoutVars>
      </dgm:prSet>
      <dgm:spPr/>
    </dgm:pt>
    <dgm:pt modelId="{7B6BC72A-1141-4BAE-B14A-06189122DA5A}" type="pres">
      <dgm:prSet presAssocID="{B4F0ED50-6477-4EEE-B70D-92FC4865AE84}" presName="composite" presStyleCnt="0"/>
      <dgm:spPr/>
    </dgm:pt>
    <dgm:pt modelId="{608E28B4-CD4D-42FE-A385-6E9FF1C1F7A0}" type="pres">
      <dgm:prSet presAssocID="{B4F0ED50-6477-4EEE-B70D-92FC4865AE84}" presName="imgShp" presStyleLbl="fgImgPlace1" presStyleIdx="0" presStyleCnt="10" custLinFactX="-100000" custLinFactNeighborX="-152773" custLinFactNeighborY="7977"/>
      <dgm:spPr>
        <a:blipFill rotWithShape="1">
          <a:blip xmlns:r="http://schemas.openxmlformats.org/officeDocument/2006/relationships" r:embed="rId1"/>
          <a:stretch>
            <a:fillRect/>
          </a:stretch>
        </a:blipFill>
      </dgm:spPr>
    </dgm:pt>
    <dgm:pt modelId="{F65BE866-4F19-4C5D-B760-7863C3595D6F}" type="pres">
      <dgm:prSet presAssocID="{B4F0ED50-6477-4EEE-B70D-92FC4865AE84}" presName="txShp" presStyleLbl="node1" presStyleIdx="0" presStyleCnt="10" custScaleX="125686">
        <dgm:presLayoutVars>
          <dgm:bulletEnabled val="1"/>
        </dgm:presLayoutVars>
      </dgm:prSet>
      <dgm:spPr/>
    </dgm:pt>
    <dgm:pt modelId="{D0674388-5470-49EF-801A-055520370347}" type="pres">
      <dgm:prSet presAssocID="{DE1F8AAC-48C4-4139-A323-238C8D95DBF5}" presName="spacing" presStyleCnt="0"/>
      <dgm:spPr/>
    </dgm:pt>
    <dgm:pt modelId="{75095F82-597F-430B-8779-A71542263CB4}" type="pres">
      <dgm:prSet presAssocID="{6825A6AA-2165-4FE2-80E2-3E9D2CD0AE82}" presName="composite" presStyleCnt="0"/>
      <dgm:spPr/>
    </dgm:pt>
    <dgm:pt modelId="{3E189300-6579-45E8-A089-F0115F07C4AA}" type="pres">
      <dgm:prSet presAssocID="{6825A6AA-2165-4FE2-80E2-3E9D2CD0AE82}" presName="imgShp" presStyleLbl="fgImgPlace1" presStyleIdx="1" presStyleCnt="10" custLinFactX="-100000" custLinFactNeighborX="-152773" custLinFactNeighborY="19426"/>
      <dgm:spPr>
        <a:blipFill rotWithShape="1">
          <a:blip xmlns:r="http://schemas.openxmlformats.org/officeDocument/2006/relationships" r:embed="rId2"/>
          <a:stretch>
            <a:fillRect/>
          </a:stretch>
        </a:blipFill>
      </dgm:spPr>
    </dgm:pt>
    <dgm:pt modelId="{E5CE091F-1234-4544-AF8F-867D26B353CD}" type="pres">
      <dgm:prSet presAssocID="{6825A6AA-2165-4FE2-80E2-3E9D2CD0AE82}" presName="txShp" presStyleLbl="node1" presStyleIdx="1" presStyleCnt="10" custScaleX="123055">
        <dgm:presLayoutVars>
          <dgm:bulletEnabled val="1"/>
        </dgm:presLayoutVars>
      </dgm:prSet>
      <dgm:spPr/>
    </dgm:pt>
    <dgm:pt modelId="{60107AB4-E97A-48E6-8176-5FB17CF9B657}" type="pres">
      <dgm:prSet presAssocID="{C151966D-F6E9-4535-9DF7-A745F95E4223}" presName="spacing" presStyleCnt="0"/>
      <dgm:spPr/>
    </dgm:pt>
    <dgm:pt modelId="{29616D95-60D3-47A1-89CA-E79EC67432AB}" type="pres">
      <dgm:prSet presAssocID="{92D5BF41-7C4B-4B2A-B90B-E8395B8A0CED}" presName="composite" presStyleCnt="0"/>
      <dgm:spPr/>
    </dgm:pt>
    <dgm:pt modelId="{8F8F5E4A-A91F-41C3-B334-891C73DF8A00}" type="pres">
      <dgm:prSet presAssocID="{92D5BF41-7C4B-4B2A-B90B-E8395B8A0CED}" presName="imgShp" presStyleLbl="fgImgPlace1" presStyleIdx="2" presStyleCnt="10" custLinFactX="-100000" custLinFactNeighborX="-152773" custLinFactNeighborY="10688"/>
      <dgm:spPr>
        <a:blipFill rotWithShape="1">
          <a:blip xmlns:r="http://schemas.openxmlformats.org/officeDocument/2006/relationships" r:embed="rId3"/>
          <a:stretch>
            <a:fillRect/>
          </a:stretch>
        </a:blipFill>
      </dgm:spPr>
    </dgm:pt>
    <dgm:pt modelId="{331D01A2-5EE0-4DDA-ADD3-E5077D16CF32}" type="pres">
      <dgm:prSet presAssocID="{92D5BF41-7C4B-4B2A-B90B-E8395B8A0CED}" presName="txShp" presStyleLbl="node1" presStyleIdx="2" presStyleCnt="10" custScaleX="123683">
        <dgm:presLayoutVars>
          <dgm:bulletEnabled val="1"/>
        </dgm:presLayoutVars>
      </dgm:prSet>
      <dgm:spPr/>
    </dgm:pt>
    <dgm:pt modelId="{88770ABE-083A-40B7-9560-4BA11E2A1295}" type="pres">
      <dgm:prSet presAssocID="{0DCC7F10-F4F3-478F-9DA0-F3455538986C}" presName="spacing" presStyleCnt="0"/>
      <dgm:spPr/>
    </dgm:pt>
    <dgm:pt modelId="{357AD9DE-245E-4359-896D-3BF66881C680}" type="pres">
      <dgm:prSet presAssocID="{449C4D4E-F785-4F12-BBCD-015FBD6AE538}" presName="composite" presStyleCnt="0"/>
      <dgm:spPr/>
    </dgm:pt>
    <dgm:pt modelId="{7A791833-BF4A-4E21-84BB-A711574D9402}" type="pres">
      <dgm:prSet presAssocID="{449C4D4E-F785-4F12-BBCD-015FBD6AE538}" presName="imgShp" presStyleLbl="fgImgPlace1" presStyleIdx="3" presStyleCnt="10" custLinFactX="-100000" custLinFactNeighborX="-172959" custLinFactNeighborY="23065"/>
      <dgm:spPr>
        <a:blipFill rotWithShape="1">
          <a:blip xmlns:r="http://schemas.openxmlformats.org/officeDocument/2006/relationships" r:embed="rId4"/>
          <a:stretch>
            <a:fillRect/>
          </a:stretch>
        </a:blipFill>
      </dgm:spPr>
    </dgm:pt>
    <dgm:pt modelId="{15F1476C-7CCC-4054-9302-D56F773C4306}" type="pres">
      <dgm:prSet presAssocID="{449C4D4E-F785-4F12-BBCD-015FBD6AE538}" presName="txShp" presStyleLbl="node1" presStyleIdx="3" presStyleCnt="10" custScaleX="123682">
        <dgm:presLayoutVars>
          <dgm:bulletEnabled val="1"/>
        </dgm:presLayoutVars>
      </dgm:prSet>
      <dgm:spPr/>
    </dgm:pt>
    <dgm:pt modelId="{5FD19AE5-B0C2-4224-A16A-8C824FBF819C}" type="pres">
      <dgm:prSet presAssocID="{86867430-AD23-4318-9A8D-AB978625D51F}" presName="spacing" presStyleCnt="0"/>
      <dgm:spPr/>
    </dgm:pt>
    <dgm:pt modelId="{40E93723-46DC-4159-A0E1-4FAFE71985A3}" type="pres">
      <dgm:prSet presAssocID="{F8CEE74D-4752-4E99-846A-8882AE5481AF}" presName="composite" presStyleCnt="0"/>
      <dgm:spPr/>
    </dgm:pt>
    <dgm:pt modelId="{D63C5FEB-B320-433F-94C6-55660FFA1D8F}" type="pres">
      <dgm:prSet presAssocID="{F8CEE74D-4752-4E99-846A-8882AE5481AF}" presName="imgShp" presStyleLbl="fgImgPlace1" presStyleIdx="4" presStyleCnt="10" custLinFactX="-100000" custLinFactNeighborX="-152773" custLinFactNeighborY="13400"/>
      <dgm:spPr>
        <a:blipFill rotWithShape="1">
          <a:blip xmlns:r="http://schemas.openxmlformats.org/officeDocument/2006/relationships" r:embed="rId5"/>
          <a:stretch>
            <a:fillRect/>
          </a:stretch>
        </a:blipFill>
      </dgm:spPr>
    </dgm:pt>
    <dgm:pt modelId="{B81015EB-CDFA-4816-964F-6D52D1339F56}" type="pres">
      <dgm:prSet presAssocID="{F8CEE74D-4752-4E99-846A-8882AE5481AF}" presName="txShp" presStyleLbl="node1" presStyleIdx="4" presStyleCnt="10" custScaleX="128318">
        <dgm:presLayoutVars>
          <dgm:bulletEnabled val="1"/>
        </dgm:presLayoutVars>
      </dgm:prSet>
      <dgm:spPr/>
    </dgm:pt>
    <dgm:pt modelId="{33B3459D-49C6-4F9A-9A5A-27D9F19C77CF}" type="pres">
      <dgm:prSet presAssocID="{1B289332-EA45-4DA5-9B4E-EB913D1BFDA0}" presName="spacing" presStyleCnt="0"/>
      <dgm:spPr/>
    </dgm:pt>
    <dgm:pt modelId="{85F57CD7-9CF7-422E-959F-147B381538A0}" type="pres">
      <dgm:prSet presAssocID="{B82633D3-CF09-4F7D-BBED-2A04B6D44C4E}" presName="composite" presStyleCnt="0"/>
      <dgm:spPr/>
    </dgm:pt>
    <dgm:pt modelId="{0503F8B3-EE37-42D0-A69D-16CCD698F837}" type="pres">
      <dgm:prSet presAssocID="{B82633D3-CF09-4F7D-BBED-2A04B6D44C4E}" presName="imgShp" presStyleLbl="fgImgPlace1" presStyleIdx="5" presStyleCnt="10" custLinFactX="-100000" custLinFactNeighborX="-132587" custLinFactNeighborY="4662"/>
      <dgm:spPr>
        <a:blipFill rotWithShape="1">
          <a:blip xmlns:r="http://schemas.openxmlformats.org/officeDocument/2006/relationships" r:embed="rId6"/>
          <a:stretch>
            <a:fillRect/>
          </a:stretch>
        </a:blipFill>
      </dgm:spPr>
    </dgm:pt>
    <dgm:pt modelId="{A4AD5B8F-F0B2-4E52-A6E6-05E77D3E5434}" type="pres">
      <dgm:prSet presAssocID="{B82633D3-CF09-4F7D-BBED-2A04B6D44C4E}" presName="txShp" presStyleLbl="node1" presStyleIdx="5" presStyleCnt="10" custScaleX="128946">
        <dgm:presLayoutVars>
          <dgm:bulletEnabled val="1"/>
        </dgm:presLayoutVars>
      </dgm:prSet>
      <dgm:spPr/>
    </dgm:pt>
    <dgm:pt modelId="{A548C715-3980-44DB-8078-608CC0176EC0}" type="pres">
      <dgm:prSet presAssocID="{EB7BE437-E7ED-4C8D-A14C-86B9838ADECD}" presName="spacing" presStyleCnt="0"/>
      <dgm:spPr/>
    </dgm:pt>
    <dgm:pt modelId="{48078EEE-0177-4115-ACD0-75633E24EB77}" type="pres">
      <dgm:prSet presAssocID="{25FAF2A4-B77E-4E6B-B6D1-0CA81A21557B}" presName="composite" presStyleCnt="0"/>
      <dgm:spPr/>
    </dgm:pt>
    <dgm:pt modelId="{20811F87-7DBC-4A96-86B0-12BF640A06F8}" type="pres">
      <dgm:prSet presAssocID="{25FAF2A4-B77E-4E6B-B6D1-0CA81A21557B}" presName="imgShp" presStyleLbl="fgImgPlace1" presStyleIdx="6" presStyleCnt="10" custLinFactX="-100000" custLinFactNeighborX="-132587" custLinFactNeighborY="-4075"/>
      <dgm:spPr>
        <a:blipFill rotWithShape="1">
          <a:blip xmlns:r="http://schemas.openxmlformats.org/officeDocument/2006/relationships" r:embed="rId7"/>
          <a:stretch>
            <a:fillRect/>
          </a:stretch>
        </a:blipFill>
      </dgm:spPr>
    </dgm:pt>
    <dgm:pt modelId="{C15E2A32-29FA-4295-8726-6D46414A76A1}" type="pres">
      <dgm:prSet presAssocID="{25FAF2A4-B77E-4E6B-B6D1-0CA81A21557B}" presName="txShp" presStyleLbl="node1" presStyleIdx="6" presStyleCnt="10" custScaleX="128318">
        <dgm:presLayoutVars>
          <dgm:bulletEnabled val="1"/>
        </dgm:presLayoutVars>
      </dgm:prSet>
      <dgm:spPr/>
    </dgm:pt>
    <dgm:pt modelId="{015A68B0-793B-4850-9E46-909A2C837A6D}" type="pres">
      <dgm:prSet presAssocID="{AF6C719D-04D6-400C-BA85-60A5BB003C8F}" presName="spacing" presStyleCnt="0"/>
      <dgm:spPr/>
    </dgm:pt>
    <dgm:pt modelId="{9102D9F3-6415-49C5-A6A7-539D9656E271}" type="pres">
      <dgm:prSet presAssocID="{3B7E8464-8FE4-4FC1-A5DF-85810732B3B5}" presName="composite" presStyleCnt="0"/>
      <dgm:spPr/>
    </dgm:pt>
    <dgm:pt modelId="{744DCCA4-64F5-42B3-BB19-7BCEC79CB8F7}" type="pres">
      <dgm:prSet presAssocID="{3B7E8464-8FE4-4FC1-A5DF-85810732B3B5}" presName="imgShp" presStyleLbl="fgImgPlace1" presStyleIdx="7" presStyleCnt="10" custLinFactX="-100000" custLinFactNeighborX="-152773" custLinFactNeighborY="7373"/>
      <dgm:spPr>
        <a:blipFill rotWithShape="1">
          <a:blip xmlns:r="http://schemas.openxmlformats.org/officeDocument/2006/relationships" r:embed="rId8"/>
          <a:stretch>
            <a:fillRect/>
          </a:stretch>
        </a:blipFill>
      </dgm:spPr>
    </dgm:pt>
    <dgm:pt modelId="{764DDBE0-1D33-47C6-A29B-91F2F04AA40F}" type="pres">
      <dgm:prSet presAssocID="{3B7E8464-8FE4-4FC1-A5DF-85810732B3B5}" presName="txShp" presStyleLbl="node1" presStyleIdx="7" presStyleCnt="10" custScaleX="126314">
        <dgm:presLayoutVars>
          <dgm:bulletEnabled val="1"/>
        </dgm:presLayoutVars>
      </dgm:prSet>
      <dgm:spPr/>
    </dgm:pt>
    <dgm:pt modelId="{E1250058-9194-42A4-B614-0FA207DE5865}" type="pres">
      <dgm:prSet presAssocID="{62A21FF5-40F1-4B2E-ABD1-9EE565C67190}" presName="spacing" presStyleCnt="0"/>
      <dgm:spPr/>
    </dgm:pt>
    <dgm:pt modelId="{3C1D1116-3E83-46E7-A8EE-421025E97F44}" type="pres">
      <dgm:prSet presAssocID="{1714FB1E-E40F-45D9-B628-EFF550E58C0B}" presName="composite" presStyleCnt="0"/>
      <dgm:spPr/>
    </dgm:pt>
    <dgm:pt modelId="{FD059786-1DB8-4D91-8195-3106DC5C14F5}" type="pres">
      <dgm:prSet presAssocID="{1714FB1E-E40F-45D9-B628-EFF550E58C0B}" presName="imgShp" presStyleLbl="fgImgPlace1" presStyleIdx="8" presStyleCnt="10" custLinFactX="-100000" custLinFactNeighborX="-152773" custLinFactNeighborY="-1364"/>
      <dgm:spPr>
        <a:blipFill rotWithShape="1">
          <a:blip xmlns:r="http://schemas.openxmlformats.org/officeDocument/2006/relationships" r:embed="rId6"/>
          <a:stretch>
            <a:fillRect/>
          </a:stretch>
        </a:blipFill>
      </dgm:spPr>
    </dgm:pt>
    <dgm:pt modelId="{A09DDCE1-DE97-4214-BEF8-3EF9FC627FFC}" type="pres">
      <dgm:prSet presAssocID="{1714FB1E-E40F-45D9-B628-EFF550E58C0B}" presName="txShp" presStyleLbl="node1" presStyleIdx="8" presStyleCnt="10" custScaleX="125686">
        <dgm:presLayoutVars>
          <dgm:bulletEnabled val="1"/>
        </dgm:presLayoutVars>
      </dgm:prSet>
      <dgm:spPr/>
    </dgm:pt>
    <dgm:pt modelId="{6E075CCF-27BE-4A77-A142-16DF15B1B293}" type="pres">
      <dgm:prSet presAssocID="{8D9705DD-3106-42E2-B03D-66316A113DFB}" presName="spacing" presStyleCnt="0"/>
      <dgm:spPr/>
    </dgm:pt>
    <dgm:pt modelId="{03171233-8889-4363-995F-FFF177D67CF1}" type="pres">
      <dgm:prSet presAssocID="{14BE55B9-9A9E-4BD3-84A7-EB45600B3DF4}" presName="composite" presStyleCnt="0"/>
      <dgm:spPr/>
    </dgm:pt>
    <dgm:pt modelId="{ADFF0B5E-58BD-42FE-8BBC-926F16B2FE45}" type="pres">
      <dgm:prSet presAssocID="{14BE55B9-9A9E-4BD3-84A7-EB45600B3DF4}" presName="imgShp" presStyleLbl="fgImgPlace1" presStyleIdx="9" presStyleCnt="10" custLinFactX="-100000" custLinFactNeighborX="-112402" custLinFactNeighborY="10084"/>
      <dgm:spPr>
        <a:blipFill rotWithShape="1">
          <a:blip xmlns:r="http://schemas.openxmlformats.org/officeDocument/2006/relationships" r:embed="rId5"/>
          <a:stretch>
            <a:fillRect/>
          </a:stretch>
        </a:blipFill>
      </dgm:spPr>
    </dgm:pt>
    <dgm:pt modelId="{C83E66EB-EAEF-46FA-A9E6-E2CE6419DBD1}" type="pres">
      <dgm:prSet presAssocID="{14BE55B9-9A9E-4BD3-84A7-EB45600B3DF4}" presName="txShp" presStyleLbl="node1" presStyleIdx="9" presStyleCnt="10" custScaleX="125686">
        <dgm:presLayoutVars>
          <dgm:bulletEnabled val="1"/>
        </dgm:presLayoutVars>
      </dgm:prSet>
      <dgm:spPr/>
    </dgm:pt>
  </dgm:ptLst>
  <dgm:cxnLst>
    <dgm:cxn modelId="{3AA48A06-EB56-46BB-9F9B-576D00147442}" type="presOf" srcId="{E1A6E02F-ABD6-47AF-AAAF-3C261AA92C62}" destId="{0CADFA68-D69D-4A81-BF9F-5EEC38A9F5FA}" srcOrd="0" destOrd="0" presId="urn:microsoft.com/office/officeart/2005/8/layout/vList3"/>
    <dgm:cxn modelId="{287E4D08-EF14-4A49-807D-9C13684E488F}" type="presOf" srcId="{6825A6AA-2165-4FE2-80E2-3E9D2CD0AE82}" destId="{E5CE091F-1234-4544-AF8F-867D26B353CD}" srcOrd="0" destOrd="0" presId="urn:microsoft.com/office/officeart/2005/8/layout/vList3"/>
    <dgm:cxn modelId="{D7EE4509-4A32-46F8-94F8-3C49DE288693}" srcId="{E1A6E02F-ABD6-47AF-AAAF-3C261AA92C62}" destId="{6825A6AA-2165-4FE2-80E2-3E9D2CD0AE82}" srcOrd="1" destOrd="0" parTransId="{60BCD21F-22EE-4C67-8CA8-308B382639B3}" sibTransId="{C151966D-F6E9-4535-9DF7-A745F95E4223}"/>
    <dgm:cxn modelId="{CAB33F1B-92E6-4918-A0C9-8E3C166EA0F2}" srcId="{E1A6E02F-ABD6-47AF-AAAF-3C261AA92C62}" destId="{1714FB1E-E40F-45D9-B628-EFF550E58C0B}" srcOrd="8" destOrd="0" parTransId="{29DADE28-A2BA-4C84-A2CE-7AEC9197453C}" sibTransId="{8D9705DD-3106-42E2-B03D-66316A113DFB}"/>
    <dgm:cxn modelId="{A52DB924-DC60-4997-99AD-7D0DF5E5EB1C}" srcId="{E1A6E02F-ABD6-47AF-AAAF-3C261AA92C62}" destId="{449C4D4E-F785-4F12-BBCD-015FBD6AE538}" srcOrd="3" destOrd="0" parTransId="{70C1850A-E31D-4DAB-AF6C-1127A2B83554}" sibTransId="{86867430-AD23-4318-9A8D-AB978625D51F}"/>
    <dgm:cxn modelId="{EED0672F-FA9B-4A9D-81BA-ECA036AF2A4E}" type="presOf" srcId="{3B7E8464-8FE4-4FC1-A5DF-85810732B3B5}" destId="{764DDBE0-1D33-47C6-A29B-91F2F04AA40F}" srcOrd="0" destOrd="0" presId="urn:microsoft.com/office/officeart/2005/8/layout/vList3"/>
    <dgm:cxn modelId="{3DB3343B-5C95-49F3-BCEF-D377640BFCB9}" type="presOf" srcId="{B82633D3-CF09-4F7D-BBED-2A04B6D44C4E}" destId="{A4AD5B8F-F0B2-4E52-A6E6-05E77D3E5434}" srcOrd="0" destOrd="0" presId="urn:microsoft.com/office/officeart/2005/8/layout/vList3"/>
    <dgm:cxn modelId="{41E9CE41-A684-4F13-82A8-ED0CCE502166}" srcId="{E1A6E02F-ABD6-47AF-AAAF-3C261AA92C62}" destId="{B82633D3-CF09-4F7D-BBED-2A04B6D44C4E}" srcOrd="5" destOrd="0" parTransId="{38C32FAD-E0D4-4230-9232-D07D9EB709D3}" sibTransId="{EB7BE437-E7ED-4C8D-A14C-86B9838ADECD}"/>
    <dgm:cxn modelId="{DF408B51-541C-49C2-9FD0-4D4D92B52AEA}" type="presOf" srcId="{25FAF2A4-B77E-4E6B-B6D1-0CA81A21557B}" destId="{C15E2A32-29FA-4295-8726-6D46414A76A1}" srcOrd="0" destOrd="0" presId="urn:microsoft.com/office/officeart/2005/8/layout/vList3"/>
    <dgm:cxn modelId="{F70B8073-352E-4FFD-88E9-DE959BCEB4D9}" srcId="{E1A6E02F-ABD6-47AF-AAAF-3C261AA92C62}" destId="{14BE55B9-9A9E-4BD3-84A7-EB45600B3DF4}" srcOrd="9" destOrd="0" parTransId="{17FF4569-3E01-4B16-B177-CEAB68C638EE}" sibTransId="{6E3315BD-DA82-4AFE-9C87-CE52386A186A}"/>
    <dgm:cxn modelId="{02D43879-25EE-40C8-BAEA-0C3E51105659}" type="presOf" srcId="{449C4D4E-F785-4F12-BBCD-015FBD6AE538}" destId="{15F1476C-7CCC-4054-9302-D56F773C4306}" srcOrd="0" destOrd="0" presId="urn:microsoft.com/office/officeart/2005/8/layout/vList3"/>
    <dgm:cxn modelId="{F74D1F7E-8723-4D58-8CC5-AD51CD7FFACA}" type="presOf" srcId="{1714FB1E-E40F-45D9-B628-EFF550E58C0B}" destId="{A09DDCE1-DE97-4214-BEF8-3EF9FC627FFC}" srcOrd="0" destOrd="0" presId="urn:microsoft.com/office/officeart/2005/8/layout/vList3"/>
    <dgm:cxn modelId="{CB4F5680-E72A-45F1-A7AA-A8FA572A8AC3}" type="presOf" srcId="{14BE55B9-9A9E-4BD3-84A7-EB45600B3DF4}" destId="{C83E66EB-EAEF-46FA-A9E6-E2CE6419DBD1}" srcOrd="0" destOrd="0" presId="urn:microsoft.com/office/officeart/2005/8/layout/vList3"/>
    <dgm:cxn modelId="{3208C38A-48C9-4E98-8948-59299CB33A69}" type="presOf" srcId="{B4F0ED50-6477-4EEE-B70D-92FC4865AE84}" destId="{F65BE866-4F19-4C5D-B760-7863C3595D6F}" srcOrd="0" destOrd="0" presId="urn:microsoft.com/office/officeart/2005/8/layout/vList3"/>
    <dgm:cxn modelId="{7E099190-BFBB-4320-A8B0-09ECECAE503B}" srcId="{E1A6E02F-ABD6-47AF-AAAF-3C261AA92C62}" destId="{B4F0ED50-6477-4EEE-B70D-92FC4865AE84}" srcOrd="0" destOrd="0" parTransId="{7869B2B4-B8D5-4379-9A87-52B050844AE6}" sibTransId="{DE1F8AAC-48C4-4139-A323-238C8D95DBF5}"/>
    <dgm:cxn modelId="{40D48494-34DE-433B-9A1A-B24B9F2BEE03}" srcId="{E1A6E02F-ABD6-47AF-AAAF-3C261AA92C62}" destId="{3B7E8464-8FE4-4FC1-A5DF-85810732B3B5}" srcOrd="7" destOrd="0" parTransId="{3AFC817E-6B27-4943-999D-524C889B12CD}" sibTransId="{62A21FF5-40F1-4B2E-ABD1-9EE565C67190}"/>
    <dgm:cxn modelId="{60E6F19E-911E-40AC-BC17-2E6E19D814DD}" type="presOf" srcId="{F8CEE74D-4752-4E99-846A-8882AE5481AF}" destId="{B81015EB-CDFA-4816-964F-6D52D1339F56}" srcOrd="0" destOrd="0" presId="urn:microsoft.com/office/officeart/2005/8/layout/vList3"/>
    <dgm:cxn modelId="{11C3F4B7-BFF8-4536-A23B-386E75C5029B}" srcId="{E1A6E02F-ABD6-47AF-AAAF-3C261AA92C62}" destId="{92D5BF41-7C4B-4B2A-B90B-E8395B8A0CED}" srcOrd="2" destOrd="0" parTransId="{3AA5E2EE-B4BF-499E-BF2F-6481353700EF}" sibTransId="{0DCC7F10-F4F3-478F-9DA0-F3455538986C}"/>
    <dgm:cxn modelId="{57D917B9-6F8F-45CD-B1B9-929072C7B1CB}" srcId="{E1A6E02F-ABD6-47AF-AAAF-3C261AA92C62}" destId="{25FAF2A4-B77E-4E6B-B6D1-0CA81A21557B}" srcOrd="6" destOrd="0" parTransId="{0CF6FB05-FB97-401D-8881-1364999874C7}" sibTransId="{AF6C719D-04D6-400C-BA85-60A5BB003C8F}"/>
    <dgm:cxn modelId="{64F714DB-B2CE-4103-BE5B-340B8ED19358}" srcId="{E1A6E02F-ABD6-47AF-AAAF-3C261AA92C62}" destId="{F8CEE74D-4752-4E99-846A-8882AE5481AF}" srcOrd="4" destOrd="0" parTransId="{8666994A-D70E-4304-9040-762DAB532C8A}" sibTransId="{1B289332-EA45-4DA5-9B4E-EB913D1BFDA0}"/>
    <dgm:cxn modelId="{E8190CEC-7AB7-4D5C-A637-7DAA17205E9D}" type="presOf" srcId="{92D5BF41-7C4B-4B2A-B90B-E8395B8A0CED}" destId="{331D01A2-5EE0-4DDA-ADD3-E5077D16CF32}" srcOrd="0" destOrd="0" presId="urn:microsoft.com/office/officeart/2005/8/layout/vList3"/>
    <dgm:cxn modelId="{40393062-2083-4E95-A26C-D25C14E149E1}" type="presParOf" srcId="{0CADFA68-D69D-4A81-BF9F-5EEC38A9F5FA}" destId="{7B6BC72A-1141-4BAE-B14A-06189122DA5A}" srcOrd="0" destOrd="0" presId="urn:microsoft.com/office/officeart/2005/8/layout/vList3"/>
    <dgm:cxn modelId="{B096AFE3-8DB3-4659-A48F-3FBB4E6BEEA6}" type="presParOf" srcId="{7B6BC72A-1141-4BAE-B14A-06189122DA5A}" destId="{608E28B4-CD4D-42FE-A385-6E9FF1C1F7A0}" srcOrd="0" destOrd="0" presId="urn:microsoft.com/office/officeart/2005/8/layout/vList3"/>
    <dgm:cxn modelId="{7BB760FF-BF11-48B7-8DBA-CBB941628D9C}" type="presParOf" srcId="{7B6BC72A-1141-4BAE-B14A-06189122DA5A}" destId="{F65BE866-4F19-4C5D-B760-7863C3595D6F}" srcOrd="1" destOrd="0" presId="urn:microsoft.com/office/officeart/2005/8/layout/vList3"/>
    <dgm:cxn modelId="{B0E5DB92-9A2C-4B92-9244-FA1D30A72823}" type="presParOf" srcId="{0CADFA68-D69D-4A81-BF9F-5EEC38A9F5FA}" destId="{D0674388-5470-49EF-801A-055520370347}" srcOrd="1" destOrd="0" presId="urn:microsoft.com/office/officeart/2005/8/layout/vList3"/>
    <dgm:cxn modelId="{216CED1E-050F-40E4-A4F0-47D6DB1146D9}" type="presParOf" srcId="{0CADFA68-D69D-4A81-BF9F-5EEC38A9F5FA}" destId="{75095F82-597F-430B-8779-A71542263CB4}" srcOrd="2" destOrd="0" presId="urn:microsoft.com/office/officeart/2005/8/layout/vList3"/>
    <dgm:cxn modelId="{743B2FA0-B0D3-4565-881E-4EF77AA904AC}" type="presParOf" srcId="{75095F82-597F-430B-8779-A71542263CB4}" destId="{3E189300-6579-45E8-A089-F0115F07C4AA}" srcOrd="0" destOrd="0" presId="urn:microsoft.com/office/officeart/2005/8/layout/vList3"/>
    <dgm:cxn modelId="{47B3E605-59D2-4AAE-80D6-DC399A5F0CBF}" type="presParOf" srcId="{75095F82-597F-430B-8779-A71542263CB4}" destId="{E5CE091F-1234-4544-AF8F-867D26B353CD}" srcOrd="1" destOrd="0" presId="urn:microsoft.com/office/officeart/2005/8/layout/vList3"/>
    <dgm:cxn modelId="{DDCB6D02-0F81-4DAC-8F08-2690D0525199}" type="presParOf" srcId="{0CADFA68-D69D-4A81-BF9F-5EEC38A9F5FA}" destId="{60107AB4-E97A-48E6-8176-5FB17CF9B657}" srcOrd="3" destOrd="0" presId="urn:microsoft.com/office/officeart/2005/8/layout/vList3"/>
    <dgm:cxn modelId="{E15130CF-D54C-4526-9A4C-910F85F0ABF8}" type="presParOf" srcId="{0CADFA68-D69D-4A81-BF9F-5EEC38A9F5FA}" destId="{29616D95-60D3-47A1-89CA-E79EC67432AB}" srcOrd="4" destOrd="0" presId="urn:microsoft.com/office/officeart/2005/8/layout/vList3"/>
    <dgm:cxn modelId="{B179E961-4965-4D15-8243-7FC291644B61}" type="presParOf" srcId="{29616D95-60D3-47A1-89CA-E79EC67432AB}" destId="{8F8F5E4A-A91F-41C3-B334-891C73DF8A00}" srcOrd="0" destOrd="0" presId="urn:microsoft.com/office/officeart/2005/8/layout/vList3"/>
    <dgm:cxn modelId="{CFB4A74B-0856-415F-A040-11A152091C70}" type="presParOf" srcId="{29616D95-60D3-47A1-89CA-E79EC67432AB}" destId="{331D01A2-5EE0-4DDA-ADD3-E5077D16CF32}" srcOrd="1" destOrd="0" presId="urn:microsoft.com/office/officeart/2005/8/layout/vList3"/>
    <dgm:cxn modelId="{0AAEA252-89F8-4DD5-89AF-360490C1753D}" type="presParOf" srcId="{0CADFA68-D69D-4A81-BF9F-5EEC38A9F5FA}" destId="{88770ABE-083A-40B7-9560-4BA11E2A1295}" srcOrd="5" destOrd="0" presId="urn:microsoft.com/office/officeart/2005/8/layout/vList3"/>
    <dgm:cxn modelId="{7CEF7CC4-2ED1-4FE7-AFF7-02849955BF34}" type="presParOf" srcId="{0CADFA68-D69D-4A81-BF9F-5EEC38A9F5FA}" destId="{357AD9DE-245E-4359-896D-3BF66881C680}" srcOrd="6" destOrd="0" presId="urn:microsoft.com/office/officeart/2005/8/layout/vList3"/>
    <dgm:cxn modelId="{4802819B-0F39-4000-BA34-5C0F97CA642B}" type="presParOf" srcId="{357AD9DE-245E-4359-896D-3BF66881C680}" destId="{7A791833-BF4A-4E21-84BB-A711574D9402}" srcOrd="0" destOrd="0" presId="urn:microsoft.com/office/officeart/2005/8/layout/vList3"/>
    <dgm:cxn modelId="{461E7BF1-250D-410C-9D15-36624C62B3EE}" type="presParOf" srcId="{357AD9DE-245E-4359-896D-3BF66881C680}" destId="{15F1476C-7CCC-4054-9302-D56F773C4306}" srcOrd="1" destOrd="0" presId="urn:microsoft.com/office/officeart/2005/8/layout/vList3"/>
    <dgm:cxn modelId="{41F6AE7C-E36B-4281-A012-51A8932F8FEA}" type="presParOf" srcId="{0CADFA68-D69D-4A81-BF9F-5EEC38A9F5FA}" destId="{5FD19AE5-B0C2-4224-A16A-8C824FBF819C}" srcOrd="7" destOrd="0" presId="urn:microsoft.com/office/officeart/2005/8/layout/vList3"/>
    <dgm:cxn modelId="{A7E694D4-5D9E-4F89-A443-806AE05E53FE}" type="presParOf" srcId="{0CADFA68-D69D-4A81-BF9F-5EEC38A9F5FA}" destId="{40E93723-46DC-4159-A0E1-4FAFE71985A3}" srcOrd="8" destOrd="0" presId="urn:microsoft.com/office/officeart/2005/8/layout/vList3"/>
    <dgm:cxn modelId="{11C42EBE-232C-4984-86A5-559E0A86CDAD}" type="presParOf" srcId="{40E93723-46DC-4159-A0E1-4FAFE71985A3}" destId="{D63C5FEB-B320-433F-94C6-55660FFA1D8F}" srcOrd="0" destOrd="0" presId="urn:microsoft.com/office/officeart/2005/8/layout/vList3"/>
    <dgm:cxn modelId="{52D7D187-79DD-4AF0-A5BC-B22D957E735A}" type="presParOf" srcId="{40E93723-46DC-4159-A0E1-4FAFE71985A3}" destId="{B81015EB-CDFA-4816-964F-6D52D1339F56}" srcOrd="1" destOrd="0" presId="urn:microsoft.com/office/officeart/2005/8/layout/vList3"/>
    <dgm:cxn modelId="{A2DF77B0-10A0-471A-8C44-A5E437F9632D}" type="presParOf" srcId="{0CADFA68-D69D-4A81-BF9F-5EEC38A9F5FA}" destId="{33B3459D-49C6-4F9A-9A5A-27D9F19C77CF}" srcOrd="9" destOrd="0" presId="urn:microsoft.com/office/officeart/2005/8/layout/vList3"/>
    <dgm:cxn modelId="{A5319CA6-D74E-434A-9D75-E21F747183DF}" type="presParOf" srcId="{0CADFA68-D69D-4A81-BF9F-5EEC38A9F5FA}" destId="{85F57CD7-9CF7-422E-959F-147B381538A0}" srcOrd="10" destOrd="0" presId="urn:microsoft.com/office/officeart/2005/8/layout/vList3"/>
    <dgm:cxn modelId="{1D904F1A-051C-4459-9A4A-5818F9A310F9}" type="presParOf" srcId="{85F57CD7-9CF7-422E-959F-147B381538A0}" destId="{0503F8B3-EE37-42D0-A69D-16CCD698F837}" srcOrd="0" destOrd="0" presId="urn:microsoft.com/office/officeart/2005/8/layout/vList3"/>
    <dgm:cxn modelId="{C432A717-1E40-449D-AD04-6B43E238E79A}" type="presParOf" srcId="{85F57CD7-9CF7-422E-959F-147B381538A0}" destId="{A4AD5B8F-F0B2-4E52-A6E6-05E77D3E5434}" srcOrd="1" destOrd="0" presId="urn:microsoft.com/office/officeart/2005/8/layout/vList3"/>
    <dgm:cxn modelId="{39CA26BC-A5A1-443F-A4F1-6533671DCE38}" type="presParOf" srcId="{0CADFA68-D69D-4A81-BF9F-5EEC38A9F5FA}" destId="{A548C715-3980-44DB-8078-608CC0176EC0}" srcOrd="11" destOrd="0" presId="urn:microsoft.com/office/officeart/2005/8/layout/vList3"/>
    <dgm:cxn modelId="{8B67944B-F0D7-4565-AA95-0F34F0820957}" type="presParOf" srcId="{0CADFA68-D69D-4A81-BF9F-5EEC38A9F5FA}" destId="{48078EEE-0177-4115-ACD0-75633E24EB77}" srcOrd="12" destOrd="0" presId="urn:microsoft.com/office/officeart/2005/8/layout/vList3"/>
    <dgm:cxn modelId="{29D58D7D-3D29-4924-8D0E-C30E086D78BE}" type="presParOf" srcId="{48078EEE-0177-4115-ACD0-75633E24EB77}" destId="{20811F87-7DBC-4A96-86B0-12BF640A06F8}" srcOrd="0" destOrd="0" presId="urn:microsoft.com/office/officeart/2005/8/layout/vList3"/>
    <dgm:cxn modelId="{24EF4472-CC42-45DB-A1F6-E0E229C83488}" type="presParOf" srcId="{48078EEE-0177-4115-ACD0-75633E24EB77}" destId="{C15E2A32-29FA-4295-8726-6D46414A76A1}" srcOrd="1" destOrd="0" presId="urn:microsoft.com/office/officeart/2005/8/layout/vList3"/>
    <dgm:cxn modelId="{A58A6BBA-C731-4FD6-BC02-27C844B1D66D}" type="presParOf" srcId="{0CADFA68-D69D-4A81-BF9F-5EEC38A9F5FA}" destId="{015A68B0-793B-4850-9E46-909A2C837A6D}" srcOrd="13" destOrd="0" presId="urn:microsoft.com/office/officeart/2005/8/layout/vList3"/>
    <dgm:cxn modelId="{DA941FFD-59A6-47BE-BC0D-D413D1E7AB8B}" type="presParOf" srcId="{0CADFA68-D69D-4A81-BF9F-5EEC38A9F5FA}" destId="{9102D9F3-6415-49C5-A6A7-539D9656E271}" srcOrd="14" destOrd="0" presId="urn:microsoft.com/office/officeart/2005/8/layout/vList3"/>
    <dgm:cxn modelId="{DF2DD054-7A17-45CA-AB08-2B5B1B39325D}" type="presParOf" srcId="{9102D9F3-6415-49C5-A6A7-539D9656E271}" destId="{744DCCA4-64F5-42B3-BB19-7BCEC79CB8F7}" srcOrd="0" destOrd="0" presId="urn:microsoft.com/office/officeart/2005/8/layout/vList3"/>
    <dgm:cxn modelId="{79F1C4CA-B24B-4925-9A48-A2E7D30CC295}" type="presParOf" srcId="{9102D9F3-6415-49C5-A6A7-539D9656E271}" destId="{764DDBE0-1D33-47C6-A29B-91F2F04AA40F}" srcOrd="1" destOrd="0" presId="urn:microsoft.com/office/officeart/2005/8/layout/vList3"/>
    <dgm:cxn modelId="{B343C564-7499-464F-BB30-3DA35DE79B45}" type="presParOf" srcId="{0CADFA68-D69D-4A81-BF9F-5EEC38A9F5FA}" destId="{E1250058-9194-42A4-B614-0FA207DE5865}" srcOrd="15" destOrd="0" presId="urn:microsoft.com/office/officeart/2005/8/layout/vList3"/>
    <dgm:cxn modelId="{D378B340-238B-4360-83E8-A4560D97B5DC}" type="presParOf" srcId="{0CADFA68-D69D-4A81-BF9F-5EEC38A9F5FA}" destId="{3C1D1116-3E83-46E7-A8EE-421025E97F44}" srcOrd="16" destOrd="0" presId="urn:microsoft.com/office/officeart/2005/8/layout/vList3"/>
    <dgm:cxn modelId="{7150D279-ED26-4407-8A98-442F59AE9B0B}" type="presParOf" srcId="{3C1D1116-3E83-46E7-A8EE-421025E97F44}" destId="{FD059786-1DB8-4D91-8195-3106DC5C14F5}" srcOrd="0" destOrd="0" presId="urn:microsoft.com/office/officeart/2005/8/layout/vList3"/>
    <dgm:cxn modelId="{B4E27A56-90E7-4DBC-8136-9A0E5FC27944}" type="presParOf" srcId="{3C1D1116-3E83-46E7-A8EE-421025E97F44}" destId="{A09DDCE1-DE97-4214-BEF8-3EF9FC627FFC}" srcOrd="1" destOrd="0" presId="urn:microsoft.com/office/officeart/2005/8/layout/vList3"/>
    <dgm:cxn modelId="{F25254BD-99F7-475E-9B4C-4E767C6D1235}" type="presParOf" srcId="{0CADFA68-D69D-4A81-BF9F-5EEC38A9F5FA}" destId="{6E075CCF-27BE-4A77-A142-16DF15B1B293}" srcOrd="17" destOrd="0" presId="urn:microsoft.com/office/officeart/2005/8/layout/vList3"/>
    <dgm:cxn modelId="{7926AFDA-3776-4CEC-B292-44EFA6019E7F}" type="presParOf" srcId="{0CADFA68-D69D-4A81-BF9F-5EEC38A9F5FA}" destId="{03171233-8889-4363-995F-FFF177D67CF1}" srcOrd="18" destOrd="0" presId="urn:microsoft.com/office/officeart/2005/8/layout/vList3"/>
    <dgm:cxn modelId="{F81C9C92-2FCE-48EB-80EE-22162903FEFD}" type="presParOf" srcId="{03171233-8889-4363-995F-FFF177D67CF1}" destId="{ADFF0B5E-58BD-42FE-8BBC-926F16B2FE45}" srcOrd="0" destOrd="0" presId="urn:microsoft.com/office/officeart/2005/8/layout/vList3"/>
    <dgm:cxn modelId="{E7048AFC-600F-4D8F-A463-27D7CC392E98}" type="presParOf" srcId="{03171233-8889-4363-995F-FFF177D67CF1}" destId="{C83E66EB-EAEF-46FA-A9E6-E2CE6419DBD1}" srcOrd="1" destOrd="0" presId="urn:microsoft.com/office/officeart/2005/8/layout/vList3"/>
  </dgm:cxnLst>
  <dgm:bg>
    <a:blipFill>
      <a:blip xmlns:r="http://schemas.openxmlformats.org/officeDocument/2006/relationships" r:embed="rId9"/>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ADA80B-73FF-4240-B3FA-5B177A705AFE}" type="doc">
      <dgm:prSet loTypeId="urn:microsoft.com/office/officeart/2005/8/layout/hList7" loCatId="list" qsTypeId="urn:microsoft.com/office/officeart/2005/8/quickstyle/simple1" qsCatId="simple" csTypeId="urn:microsoft.com/office/officeart/2005/8/colors/colorful3" csCatId="colorful" phldr="1"/>
      <dgm:spPr/>
      <dgm:t>
        <a:bodyPr/>
        <a:lstStyle/>
        <a:p>
          <a:endParaRPr lang="ru-RU"/>
        </a:p>
      </dgm:t>
    </dgm:pt>
    <dgm:pt modelId="{88DA7CEF-BA4F-4574-B47F-FA961DE09803}">
      <dgm:prSet/>
      <dgm:spPr/>
      <dgm:t>
        <a:bodyPr/>
        <a:lstStyle/>
        <a:p>
          <a:pPr rtl="0"/>
          <a:r>
            <a:rPr lang="ru-RU" dirty="0"/>
            <a:t>Міністерством розроблено </a:t>
          </a:r>
          <a:r>
            <a:rPr lang="ru-RU" dirty="0" err="1">
              <a:hlinkClick xmlns:r="http://schemas.openxmlformats.org/officeDocument/2006/relationships" r:id="rId1"/>
            </a:rPr>
            <a:t>нову</a:t>
          </a:r>
          <a:r>
            <a:rPr lang="ru-RU" dirty="0">
              <a:hlinkClick xmlns:r="http://schemas.openxmlformats.org/officeDocument/2006/relationships" r:id="rId1"/>
            </a:rPr>
            <a:t> модель оцінювання</a:t>
          </a:r>
          <a:r>
            <a:rPr lang="ru-RU" dirty="0"/>
            <a:t> учнів у межах Нової української школи. Тепер замість звичних табелів у кінці року </a:t>
          </a:r>
          <a:r>
            <a:rPr lang="ru-RU" dirty="0" err="1"/>
            <a:t>учні</a:t>
          </a:r>
          <a:r>
            <a:rPr lang="ru-RU" dirty="0"/>
            <a:t> </a:t>
          </a:r>
          <a:r>
            <a:rPr lang="ru-RU" dirty="0" err="1"/>
            <a:t>отримують</a:t>
          </a:r>
          <a:r>
            <a:rPr lang="ru-RU" dirty="0"/>
            <a:t> </a:t>
          </a:r>
          <a:r>
            <a:rPr lang="ru-RU" dirty="0">
              <a:hlinkClick xmlns:r="http://schemas.openxmlformats.org/officeDocument/2006/relationships" r:id="rId2"/>
            </a:rPr>
            <a:t>Свідоцтво досягнень</a:t>
          </a:r>
          <a:r>
            <a:rPr lang="ru-RU" dirty="0"/>
            <a:t>. </a:t>
          </a:r>
        </a:p>
      </dgm:t>
    </dgm:pt>
    <dgm:pt modelId="{F1691604-3D36-4CD0-A325-1A13D36B06AA}" type="parTrans" cxnId="{BBF5B4C9-D79A-4F4B-9522-577499CE9199}">
      <dgm:prSet/>
      <dgm:spPr/>
      <dgm:t>
        <a:bodyPr/>
        <a:lstStyle/>
        <a:p>
          <a:endParaRPr lang="ru-RU"/>
        </a:p>
      </dgm:t>
    </dgm:pt>
    <dgm:pt modelId="{948A9138-045F-453C-B4E8-3501182971A7}" type="sibTrans" cxnId="{BBF5B4C9-D79A-4F4B-9522-577499CE9199}">
      <dgm:prSet/>
      <dgm:spPr/>
      <dgm:t>
        <a:bodyPr/>
        <a:lstStyle/>
        <a:p>
          <a:endParaRPr lang="ru-RU"/>
        </a:p>
      </dgm:t>
    </dgm:pt>
    <dgm:pt modelId="{058F1F96-F4C9-42AA-A1CE-F178DBACAA90}">
      <dgm:prSet/>
      <dgm:spPr/>
      <dgm:t>
        <a:bodyPr/>
        <a:lstStyle/>
        <a:p>
          <a:pPr rtl="0"/>
          <a:r>
            <a:rPr lang="ru-RU" dirty="0" err="1"/>
            <a:t>Оновлена</a:t>
          </a:r>
          <a:r>
            <a:rPr lang="ru-RU" dirty="0"/>
            <a:t> модель </a:t>
          </a:r>
          <a:r>
            <a:rPr lang="ru-RU" dirty="0" err="1"/>
            <a:t>ґрунтується</a:t>
          </a:r>
          <a:r>
            <a:rPr lang="ru-RU" dirty="0"/>
            <a:t> на </a:t>
          </a:r>
          <a:r>
            <a:rPr lang="ru-RU" dirty="0" err="1"/>
            <a:t>формувальному</a:t>
          </a:r>
          <a:r>
            <a:rPr lang="ru-RU" dirty="0"/>
            <a:t> </a:t>
          </a:r>
          <a:r>
            <a:rPr lang="ru-RU" dirty="0" err="1"/>
            <a:t>оцінюванні</a:t>
          </a:r>
          <a:r>
            <a:rPr lang="ru-RU" dirty="0"/>
            <a:t>, яке дає можливість зробити </a:t>
          </a:r>
          <a:r>
            <a:rPr lang="ru-RU" dirty="0" err="1"/>
            <a:t>висновки</a:t>
          </a:r>
          <a:r>
            <a:rPr lang="ru-RU" dirty="0"/>
            <a:t> </a:t>
          </a:r>
          <a:r>
            <a:rPr lang="ru-RU" dirty="0" err="1"/>
            <a:t>саме</a:t>
          </a:r>
          <a:r>
            <a:rPr lang="ru-RU" dirty="0"/>
            <a:t> щодо процесу навчання, а не тільки результату (кількості </a:t>
          </a:r>
          <a:r>
            <a:rPr lang="ru-RU" dirty="0" err="1"/>
            <a:t>помилок</a:t>
          </a:r>
          <a:r>
            <a:rPr lang="ru-RU" dirty="0"/>
            <a:t>) та </a:t>
          </a:r>
          <a:r>
            <a:rPr lang="ru-RU" dirty="0" err="1"/>
            <a:t>поступу</a:t>
          </a:r>
          <a:r>
            <a:rPr lang="ru-RU" dirty="0"/>
            <a:t> </a:t>
          </a:r>
          <a:r>
            <a:rPr lang="ru-RU" dirty="0" err="1"/>
            <a:t>учня</a:t>
          </a:r>
          <a:r>
            <a:rPr lang="ru-RU" dirty="0"/>
            <a:t>.</a:t>
          </a:r>
        </a:p>
      </dgm:t>
    </dgm:pt>
    <dgm:pt modelId="{8CCB5826-1409-422D-BCE9-9F61AEEABC00}" type="parTrans" cxnId="{6839A154-7EAD-4E71-90FD-BABD980C1245}">
      <dgm:prSet/>
      <dgm:spPr/>
      <dgm:t>
        <a:bodyPr/>
        <a:lstStyle/>
        <a:p>
          <a:endParaRPr lang="ru-RU"/>
        </a:p>
      </dgm:t>
    </dgm:pt>
    <dgm:pt modelId="{2BF35E70-61E0-4B6F-A59A-AC8838CD60CB}" type="sibTrans" cxnId="{6839A154-7EAD-4E71-90FD-BABD980C1245}">
      <dgm:prSet/>
      <dgm:spPr/>
      <dgm:t>
        <a:bodyPr/>
        <a:lstStyle/>
        <a:p>
          <a:endParaRPr lang="ru-RU"/>
        </a:p>
      </dgm:t>
    </dgm:pt>
    <dgm:pt modelId="{7E9747F9-EBF4-4D99-BF49-28386375C8E4}">
      <dgm:prSet/>
      <dgm:spPr/>
      <dgm:t>
        <a:bodyPr/>
        <a:lstStyle/>
        <a:p>
          <a:pPr>
            <a:buSzPts val="1000"/>
            <a:buFont typeface="Symbol" panose="05050102010706020507" pitchFamily="18" charset="2"/>
            <a:buChar char=""/>
          </a:pPr>
          <a:r>
            <a:rPr lang="ru-RU" dirty="0" err="1"/>
            <a:t>Індивідуальний</a:t>
          </a:r>
          <a:r>
            <a:rPr lang="ru-RU" dirty="0"/>
            <a:t> </a:t>
          </a:r>
          <a:r>
            <a:rPr lang="ru-RU" dirty="0" err="1"/>
            <a:t>підхід</a:t>
          </a:r>
          <a:r>
            <a:rPr lang="ru-RU" dirty="0"/>
            <a:t>. Реформа </a:t>
          </a:r>
          <a:r>
            <a:rPr lang="ru-RU" dirty="0" err="1"/>
            <a:t>враховує</a:t>
          </a:r>
          <a:r>
            <a:rPr lang="ru-RU" dirty="0"/>
            <a:t> </a:t>
          </a:r>
          <a:r>
            <a:rPr lang="ru-RU" dirty="0" err="1"/>
            <a:t>індивідуальні</a:t>
          </a:r>
          <a:r>
            <a:rPr lang="ru-RU" dirty="0"/>
            <a:t> потреби та </a:t>
          </a:r>
          <a:r>
            <a:rPr lang="ru-RU" dirty="0" err="1"/>
            <a:t>інтереси</a:t>
          </a:r>
          <a:r>
            <a:rPr lang="ru-RU" dirty="0"/>
            <a:t> </a:t>
          </a:r>
          <a:r>
            <a:rPr lang="ru-RU" dirty="0" err="1"/>
            <a:t>учнів</a:t>
          </a:r>
          <a:r>
            <a:rPr lang="ru-RU" dirty="0"/>
            <a:t>, </a:t>
          </a:r>
          <a:r>
            <a:rPr lang="ru-RU" dirty="0" err="1"/>
            <a:t>допомагаючи</a:t>
          </a:r>
          <a:r>
            <a:rPr lang="ru-RU" dirty="0"/>
            <a:t> </a:t>
          </a:r>
          <a:r>
            <a:rPr lang="ru-RU" dirty="0" err="1"/>
            <a:t>їм</a:t>
          </a:r>
          <a:r>
            <a:rPr lang="ru-RU" dirty="0"/>
            <a:t> </a:t>
          </a:r>
          <a:r>
            <a:rPr lang="ru-RU" dirty="0" err="1"/>
            <a:t>розвивати</a:t>
          </a:r>
          <a:r>
            <a:rPr lang="ru-RU" dirty="0"/>
            <a:t> </a:t>
          </a:r>
          <a:r>
            <a:rPr lang="ru-RU" dirty="0" err="1"/>
            <a:t>свій</a:t>
          </a:r>
          <a:r>
            <a:rPr lang="ru-RU" dirty="0"/>
            <a:t> </a:t>
          </a:r>
          <a:r>
            <a:rPr lang="ru-RU" dirty="0" err="1"/>
            <a:t>потенціал</a:t>
          </a:r>
          <a:r>
            <a:rPr lang="ru-RU" dirty="0"/>
            <a:t>.</a:t>
          </a:r>
        </a:p>
      </dgm:t>
    </dgm:pt>
    <dgm:pt modelId="{89F1A4EB-68CB-4289-9D30-2045D233D850}" type="parTrans" cxnId="{1DE76FB9-8064-4DFE-B9DA-97FAA3DB7D8D}">
      <dgm:prSet/>
      <dgm:spPr/>
      <dgm:t>
        <a:bodyPr/>
        <a:lstStyle/>
        <a:p>
          <a:endParaRPr lang="uk-UA"/>
        </a:p>
      </dgm:t>
    </dgm:pt>
    <dgm:pt modelId="{A61493DE-164E-46A9-ADA0-84D373A3B0E3}" type="sibTrans" cxnId="{1DE76FB9-8064-4DFE-B9DA-97FAA3DB7D8D}">
      <dgm:prSet/>
      <dgm:spPr/>
      <dgm:t>
        <a:bodyPr/>
        <a:lstStyle/>
        <a:p>
          <a:endParaRPr lang="uk-UA"/>
        </a:p>
      </dgm:t>
    </dgm:pt>
    <dgm:pt modelId="{7A9DB87A-A2A7-4A86-BE36-E4EA5DE2F002}" type="pres">
      <dgm:prSet presAssocID="{9FADA80B-73FF-4240-B3FA-5B177A705AFE}" presName="Name0" presStyleCnt="0">
        <dgm:presLayoutVars>
          <dgm:dir/>
          <dgm:resizeHandles val="exact"/>
        </dgm:presLayoutVars>
      </dgm:prSet>
      <dgm:spPr/>
    </dgm:pt>
    <dgm:pt modelId="{BDDB441D-68A8-4012-87C6-5C4C3A44877C}" type="pres">
      <dgm:prSet presAssocID="{9FADA80B-73FF-4240-B3FA-5B177A705AFE}" presName="fgShape" presStyleLbl="fgShp" presStyleIdx="0" presStyleCnt="1"/>
      <dgm:spPr/>
    </dgm:pt>
    <dgm:pt modelId="{03E9CF05-7921-433B-BA72-33459DB3F2D7}" type="pres">
      <dgm:prSet presAssocID="{9FADA80B-73FF-4240-B3FA-5B177A705AFE}" presName="linComp" presStyleCnt="0"/>
      <dgm:spPr/>
    </dgm:pt>
    <dgm:pt modelId="{9392EB11-71ED-439B-90EA-74032409ABFE}" type="pres">
      <dgm:prSet presAssocID="{88DA7CEF-BA4F-4574-B47F-FA961DE09803}" presName="compNode" presStyleCnt="0"/>
      <dgm:spPr/>
    </dgm:pt>
    <dgm:pt modelId="{D877A4D5-55C6-44E3-B209-F3CC3C9F699D}" type="pres">
      <dgm:prSet presAssocID="{88DA7CEF-BA4F-4574-B47F-FA961DE09803}" presName="bkgdShape" presStyleLbl="node1" presStyleIdx="0" presStyleCnt="3"/>
      <dgm:spPr/>
    </dgm:pt>
    <dgm:pt modelId="{3220D1DA-9162-4443-95B2-22C303CA8C0C}" type="pres">
      <dgm:prSet presAssocID="{88DA7CEF-BA4F-4574-B47F-FA961DE09803}" presName="nodeTx" presStyleLbl="node1" presStyleIdx="0" presStyleCnt="3">
        <dgm:presLayoutVars>
          <dgm:bulletEnabled val="1"/>
        </dgm:presLayoutVars>
      </dgm:prSet>
      <dgm:spPr/>
    </dgm:pt>
    <dgm:pt modelId="{251B1ABE-343F-40DE-B67C-1949B51C0566}" type="pres">
      <dgm:prSet presAssocID="{88DA7CEF-BA4F-4574-B47F-FA961DE09803}" presName="invisiNode" presStyleLbl="node1" presStyleIdx="0" presStyleCnt="3"/>
      <dgm:spPr/>
    </dgm:pt>
    <dgm:pt modelId="{747944E9-5FED-4F16-B91C-D53D423AA55E}" type="pres">
      <dgm:prSet presAssocID="{88DA7CEF-BA4F-4574-B47F-FA961DE09803}" presName="imagNode" presStyleLbl="fgImgPlace1" presStyleIdx="0" presStyleCnt="3"/>
      <dgm:spPr>
        <a:blipFill rotWithShape="1">
          <a:blip xmlns:r="http://schemas.openxmlformats.org/officeDocument/2006/relationships" r:embed="rId3"/>
          <a:stretch>
            <a:fillRect/>
          </a:stretch>
        </a:blipFill>
      </dgm:spPr>
    </dgm:pt>
    <dgm:pt modelId="{7D1EE14B-068A-474F-8856-5C13DBAA6067}" type="pres">
      <dgm:prSet presAssocID="{948A9138-045F-453C-B4E8-3501182971A7}" presName="sibTrans" presStyleLbl="sibTrans2D1" presStyleIdx="0" presStyleCnt="0"/>
      <dgm:spPr/>
    </dgm:pt>
    <dgm:pt modelId="{CDA73AB2-A738-457E-8931-45DAF87E95EF}" type="pres">
      <dgm:prSet presAssocID="{058F1F96-F4C9-42AA-A1CE-F178DBACAA90}" presName="compNode" presStyleCnt="0"/>
      <dgm:spPr/>
    </dgm:pt>
    <dgm:pt modelId="{8E6EAC0B-B0CA-4DAE-80C0-2C17A153CC73}" type="pres">
      <dgm:prSet presAssocID="{058F1F96-F4C9-42AA-A1CE-F178DBACAA90}" presName="bkgdShape" presStyleLbl="node1" presStyleIdx="1" presStyleCnt="3"/>
      <dgm:spPr/>
    </dgm:pt>
    <dgm:pt modelId="{24E5A6BD-B1DB-46AB-9F3A-9777BBEA390B}" type="pres">
      <dgm:prSet presAssocID="{058F1F96-F4C9-42AA-A1CE-F178DBACAA90}" presName="nodeTx" presStyleLbl="node1" presStyleIdx="1" presStyleCnt="3">
        <dgm:presLayoutVars>
          <dgm:bulletEnabled val="1"/>
        </dgm:presLayoutVars>
      </dgm:prSet>
      <dgm:spPr/>
    </dgm:pt>
    <dgm:pt modelId="{478EDAD2-36F5-4D5E-BBC6-81C6B097359F}" type="pres">
      <dgm:prSet presAssocID="{058F1F96-F4C9-42AA-A1CE-F178DBACAA90}" presName="invisiNode" presStyleLbl="node1" presStyleIdx="1" presStyleCnt="3"/>
      <dgm:spPr/>
    </dgm:pt>
    <dgm:pt modelId="{95CF7B0F-ED4E-48CE-BBD0-EEE381F74F24}" type="pres">
      <dgm:prSet presAssocID="{058F1F96-F4C9-42AA-A1CE-F178DBACAA90}" presName="imagNode" presStyleLbl="fgImgPlace1" presStyleIdx="1" presStyleCnt="3"/>
      <dgm:spPr>
        <a:blipFill rotWithShape="1">
          <a:blip xmlns:r="http://schemas.openxmlformats.org/officeDocument/2006/relationships" r:embed="rId4"/>
          <a:stretch>
            <a:fillRect/>
          </a:stretch>
        </a:blipFill>
      </dgm:spPr>
    </dgm:pt>
    <dgm:pt modelId="{812DC616-AEFB-49C8-9C8F-7CB82ECF995F}" type="pres">
      <dgm:prSet presAssocID="{2BF35E70-61E0-4B6F-A59A-AC8838CD60CB}" presName="sibTrans" presStyleLbl="sibTrans2D1" presStyleIdx="0" presStyleCnt="0"/>
      <dgm:spPr/>
    </dgm:pt>
    <dgm:pt modelId="{CA7BFDF8-07DC-43FD-B4E1-956CBBDFCB92}" type="pres">
      <dgm:prSet presAssocID="{7E9747F9-EBF4-4D99-BF49-28386375C8E4}" presName="compNode" presStyleCnt="0"/>
      <dgm:spPr/>
    </dgm:pt>
    <dgm:pt modelId="{346A127F-BC7F-4319-8AFB-03C963D6651F}" type="pres">
      <dgm:prSet presAssocID="{7E9747F9-EBF4-4D99-BF49-28386375C8E4}" presName="bkgdShape" presStyleLbl="node1" presStyleIdx="2" presStyleCnt="3"/>
      <dgm:spPr/>
    </dgm:pt>
    <dgm:pt modelId="{24EE0512-F230-45FE-A6C6-99AC4C0E1F55}" type="pres">
      <dgm:prSet presAssocID="{7E9747F9-EBF4-4D99-BF49-28386375C8E4}" presName="nodeTx" presStyleLbl="node1" presStyleIdx="2" presStyleCnt="3">
        <dgm:presLayoutVars>
          <dgm:bulletEnabled val="1"/>
        </dgm:presLayoutVars>
      </dgm:prSet>
      <dgm:spPr/>
    </dgm:pt>
    <dgm:pt modelId="{D7CEAE37-DCFC-4AC1-9DAD-5D7A6EA64B63}" type="pres">
      <dgm:prSet presAssocID="{7E9747F9-EBF4-4D99-BF49-28386375C8E4}" presName="invisiNode" presStyleLbl="node1" presStyleIdx="2" presStyleCnt="3"/>
      <dgm:spPr/>
    </dgm:pt>
    <dgm:pt modelId="{00BEF448-5FD6-42B5-870A-1029A644BAF6}" type="pres">
      <dgm:prSet presAssocID="{7E9747F9-EBF4-4D99-BF49-28386375C8E4}" presName="imagNode" presStyleLbl="fgImgPlace1" presStyleIdx="2" presStyleCnt="3"/>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Lst>
  <dgm:cxnLst>
    <dgm:cxn modelId="{7297635E-7EAF-41F3-A375-535B553C2658}" type="presOf" srcId="{7E9747F9-EBF4-4D99-BF49-28386375C8E4}" destId="{24EE0512-F230-45FE-A6C6-99AC4C0E1F55}" srcOrd="1" destOrd="0" presId="urn:microsoft.com/office/officeart/2005/8/layout/hList7"/>
    <dgm:cxn modelId="{4C65F053-D8D4-4D82-823E-2FC746B56790}" type="presOf" srcId="{058F1F96-F4C9-42AA-A1CE-F178DBACAA90}" destId="{8E6EAC0B-B0CA-4DAE-80C0-2C17A153CC73}" srcOrd="0" destOrd="0" presId="urn:microsoft.com/office/officeart/2005/8/layout/hList7"/>
    <dgm:cxn modelId="{6839A154-7EAD-4E71-90FD-BABD980C1245}" srcId="{9FADA80B-73FF-4240-B3FA-5B177A705AFE}" destId="{058F1F96-F4C9-42AA-A1CE-F178DBACAA90}" srcOrd="1" destOrd="0" parTransId="{8CCB5826-1409-422D-BCE9-9F61AEEABC00}" sibTransId="{2BF35E70-61E0-4B6F-A59A-AC8838CD60CB}"/>
    <dgm:cxn modelId="{8C47D557-3558-4806-94EB-D235BEB9CD08}" type="presOf" srcId="{2BF35E70-61E0-4B6F-A59A-AC8838CD60CB}" destId="{812DC616-AEFB-49C8-9C8F-7CB82ECF995F}" srcOrd="0" destOrd="0" presId="urn:microsoft.com/office/officeart/2005/8/layout/hList7"/>
    <dgm:cxn modelId="{9BD86494-C7F0-4D5E-89C8-0B950E6542BE}" type="presOf" srcId="{7E9747F9-EBF4-4D99-BF49-28386375C8E4}" destId="{346A127F-BC7F-4319-8AFB-03C963D6651F}" srcOrd="0" destOrd="0" presId="urn:microsoft.com/office/officeart/2005/8/layout/hList7"/>
    <dgm:cxn modelId="{D50E5497-9020-4ACC-98C7-27162FADDF19}" type="presOf" srcId="{88DA7CEF-BA4F-4574-B47F-FA961DE09803}" destId="{3220D1DA-9162-4443-95B2-22C303CA8C0C}" srcOrd="1" destOrd="0" presId="urn:microsoft.com/office/officeart/2005/8/layout/hList7"/>
    <dgm:cxn modelId="{8F4781A1-F455-4582-905E-6880B6E11129}" type="presOf" srcId="{9FADA80B-73FF-4240-B3FA-5B177A705AFE}" destId="{7A9DB87A-A2A7-4A86-BE36-E4EA5DE2F002}" srcOrd="0" destOrd="0" presId="urn:microsoft.com/office/officeart/2005/8/layout/hList7"/>
    <dgm:cxn modelId="{DED320B1-B612-423B-881A-B52A05FE89A1}" type="presOf" srcId="{948A9138-045F-453C-B4E8-3501182971A7}" destId="{7D1EE14B-068A-474F-8856-5C13DBAA6067}" srcOrd="0" destOrd="0" presId="urn:microsoft.com/office/officeart/2005/8/layout/hList7"/>
    <dgm:cxn modelId="{1DE76FB9-8064-4DFE-B9DA-97FAA3DB7D8D}" srcId="{9FADA80B-73FF-4240-B3FA-5B177A705AFE}" destId="{7E9747F9-EBF4-4D99-BF49-28386375C8E4}" srcOrd="2" destOrd="0" parTransId="{89F1A4EB-68CB-4289-9D30-2045D233D850}" sibTransId="{A61493DE-164E-46A9-ADA0-84D373A3B0E3}"/>
    <dgm:cxn modelId="{BBF5B4C9-D79A-4F4B-9522-577499CE9199}" srcId="{9FADA80B-73FF-4240-B3FA-5B177A705AFE}" destId="{88DA7CEF-BA4F-4574-B47F-FA961DE09803}" srcOrd="0" destOrd="0" parTransId="{F1691604-3D36-4CD0-A325-1A13D36B06AA}" sibTransId="{948A9138-045F-453C-B4E8-3501182971A7}"/>
    <dgm:cxn modelId="{769E69E1-F92C-4125-9580-8E2FA6050782}" type="presOf" srcId="{88DA7CEF-BA4F-4574-B47F-FA961DE09803}" destId="{D877A4D5-55C6-44E3-B209-F3CC3C9F699D}" srcOrd="0" destOrd="0" presId="urn:microsoft.com/office/officeart/2005/8/layout/hList7"/>
    <dgm:cxn modelId="{8C388BE6-5C14-46F3-A8FD-B2212ABBF19B}" type="presOf" srcId="{058F1F96-F4C9-42AA-A1CE-F178DBACAA90}" destId="{24E5A6BD-B1DB-46AB-9F3A-9777BBEA390B}" srcOrd="1" destOrd="0" presId="urn:microsoft.com/office/officeart/2005/8/layout/hList7"/>
    <dgm:cxn modelId="{7F9A244C-CD16-4BB3-975E-F3D9CB6574D6}" type="presParOf" srcId="{7A9DB87A-A2A7-4A86-BE36-E4EA5DE2F002}" destId="{BDDB441D-68A8-4012-87C6-5C4C3A44877C}" srcOrd="0" destOrd="0" presId="urn:microsoft.com/office/officeart/2005/8/layout/hList7"/>
    <dgm:cxn modelId="{2EEEF7CC-8C6F-4529-8AC0-76F74FBA49E0}" type="presParOf" srcId="{7A9DB87A-A2A7-4A86-BE36-E4EA5DE2F002}" destId="{03E9CF05-7921-433B-BA72-33459DB3F2D7}" srcOrd="1" destOrd="0" presId="urn:microsoft.com/office/officeart/2005/8/layout/hList7"/>
    <dgm:cxn modelId="{5688502C-6539-49E3-BB8A-EFDDD7199AE4}" type="presParOf" srcId="{03E9CF05-7921-433B-BA72-33459DB3F2D7}" destId="{9392EB11-71ED-439B-90EA-74032409ABFE}" srcOrd="0" destOrd="0" presId="urn:microsoft.com/office/officeart/2005/8/layout/hList7"/>
    <dgm:cxn modelId="{527E0CF0-AC8F-4261-A11F-01303819C93A}" type="presParOf" srcId="{9392EB11-71ED-439B-90EA-74032409ABFE}" destId="{D877A4D5-55C6-44E3-B209-F3CC3C9F699D}" srcOrd="0" destOrd="0" presId="urn:microsoft.com/office/officeart/2005/8/layout/hList7"/>
    <dgm:cxn modelId="{77D176DB-3FCB-4BE2-8128-E0ABBA57F27C}" type="presParOf" srcId="{9392EB11-71ED-439B-90EA-74032409ABFE}" destId="{3220D1DA-9162-4443-95B2-22C303CA8C0C}" srcOrd="1" destOrd="0" presId="urn:microsoft.com/office/officeart/2005/8/layout/hList7"/>
    <dgm:cxn modelId="{705A69CC-C8AC-43F5-BDA6-027026D879AD}" type="presParOf" srcId="{9392EB11-71ED-439B-90EA-74032409ABFE}" destId="{251B1ABE-343F-40DE-B67C-1949B51C0566}" srcOrd="2" destOrd="0" presId="urn:microsoft.com/office/officeart/2005/8/layout/hList7"/>
    <dgm:cxn modelId="{94495E79-7B03-455D-9BD3-2D9CC4C1CEB2}" type="presParOf" srcId="{9392EB11-71ED-439B-90EA-74032409ABFE}" destId="{747944E9-5FED-4F16-B91C-D53D423AA55E}" srcOrd="3" destOrd="0" presId="urn:microsoft.com/office/officeart/2005/8/layout/hList7"/>
    <dgm:cxn modelId="{CAB5F164-30CA-4DD9-ABDD-2FA5BB4C5277}" type="presParOf" srcId="{03E9CF05-7921-433B-BA72-33459DB3F2D7}" destId="{7D1EE14B-068A-474F-8856-5C13DBAA6067}" srcOrd="1" destOrd="0" presId="urn:microsoft.com/office/officeart/2005/8/layout/hList7"/>
    <dgm:cxn modelId="{CBAD29AA-7EA2-4A51-AA83-D2F9A935C1A0}" type="presParOf" srcId="{03E9CF05-7921-433B-BA72-33459DB3F2D7}" destId="{CDA73AB2-A738-457E-8931-45DAF87E95EF}" srcOrd="2" destOrd="0" presId="urn:microsoft.com/office/officeart/2005/8/layout/hList7"/>
    <dgm:cxn modelId="{5B6E95E8-C4B7-4296-ABD1-9E4EBA2A54BF}" type="presParOf" srcId="{CDA73AB2-A738-457E-8931-45DAF87E95EF}" destId="{8E6EAC0B-B0CA-4DAE-80C0-2C17A153CC73}" srcOrd="0" destOrd="0" presId="urn:microsoft.com/office/officeart/2005/8/layout/hList7"/>
    <dgm:cxn modelId="{E7E15719-E0C4-4AFE-A79A-18F95F2F7963}" type="presParOf" srcId="{CDA73AB2-A738-457E-8931-45DAF87E95EF}" destId="{24E5A6BD-B1DB-46AB-9F3A-9777BBEA390B}" srcOrd="1" destOrd="0" presId="urn:microsoft.com/office/officeart/2005/8/layout/hList7"/>
    <dgm:cxn modelId="{2EA085FD-6BFC-4912-A173-D1CF5897C498}" type="presParOf" srcId="{CDA73AB2-A738-457E-8931-45DAF87E95EF}" destId="{478EDAD2-36F5-4D5E-BBC6-81C6B097359F}" srcOrd="2" destOrd="0" presId="urn:microsoft.com/office/officeart/2005/8/layout/hList7"/>
    <dgm:cxn modelId="{093A7606-3E93-4DA7-9A1C-0864E8492967}" type="presParOf" srcId="{CDA73AB2-A738-457E-8931-45DAF87E95EF}" destId="{95CF7B0F-ED4E-48CE-BBD0-EEE381F74F24}" srcOrd="3" destOrd="0" presId="urn:microsoft.com/office/officeart/2005/8/layout/hList7"/>
    <dgm:cxn modelId="{CB0133A0-D790-4FDA-9497-86B26710F21C}" type="presParOf" srcId="{03E9CF05-7921-433B-BA72-33459DB3F2D7}" destId="{812DC616-AEFB-49C8-9C8F-7CB82ECF995F}" srcOrd="3" destOrd="0" presId="urn:microsoft.com/office/officeart/2005/8/layout/hList7"/>
    <dgm:cxn modelId="{4DB879CF-65A3-4BCC-A488-D20B9D44CC59}" type="presParOf" srcId="{03E9CF05-7921-433B-BA72-33459DB3F2D7}" destId="{CA7BFDF8-07DC-43FD-B4E1-956CBBDFCB92}" srcOrd="4" destOrd="0" presId="urn:microsoft.com/office/officeart/2005/8/layout/hList7"/>
    <dgm:cxn modelId="{DA1D17AE-AB95-4092-8EA8-88269E3673C5}" type="presParOf" srcId="{CA7BFDF8-07DC-43FD-B4E1-956CBBDFCB92}" destId="{346A127F-BC7F-4319-8AFB-03C963D6651F}" srcOrd="0" destOrd="0" presId="urn:microsoft.com/office/officeart/2005/8/layout/hList7"/>
    <dgm:cxn modelId="{7F89DAE9-57E7-44BA-B14D-7209EF9254DF}" type="presParOf" srcId="{CA7BFDF8-07DC-43FD-B4E1-956CBBDFCB92}" destId="{24EE0512-F230-45FE-A6C6-99AC4C0E1F55}" srcOrd="1" destOrd="0" presId="urn:microsoft.com/office/officeart/2005/8/layout/hList7"/>
    <dgm:cxn modelId="{D48FA404-A19D-43B6-9951-80A85F5A7A38}" type="presParOf" srcId="{CA7BFDF8-07DC-43FD-B4E1-956CBBDFCB92}" destId="{D7CEAE37-DCFC-4AC1-9DAD-5D7A6EA64B63}" srcOrd="2" destOrd="0" presId="urn:microsoft.com/office/officeart/2005/8/layout/hList7"/>
    <dgm:cxn modelId="{74828AF3-C70F-4BFD-828E-BDB8BDACD2CC}" type="presParOf" srcId="{CA7BFDF8-07DC-43FD-B4E1-956CBBDFCB92}" destId="{00BEF448-5FD6-42B5-870A-1029A644BAF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7B599-CB61-42D3-9537-3CDEBAAE1DED}">
      <dsp:nvSpPr>
        <dsp:cNvPr id="0" name=""/>
        <dsp:cNvSpPr/>
      </dsp:nvSpPr>
      <dsp:spPr>
        <a:xfrm rot="5400000">
          <a:off x="3451896" y="193991"/>
          <a:ext cx="4666118" cy="544466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ru-RU" sz="2700" kern="1200" dirty="0">
              <a:latin typeface="Times New Roman" panose="02020603050405020304" pitchFamily="18" charset="0"/>
              <a:cs typeface="Times New Roman" panose="02020603050405020304" pitchFamily="18" charset="0"/>
            </a:rPr>
            <a:t>НУШ – це школа, до якої приємно ходити учням. Тут прислухаються до їхньої думки, вчать критично мислити, не боятись висловлювати власну думку та бути відповідальними громадянами. Водночас батькам теж подобається відвідувати цю школу, адже тут панують співпраця та взаєморозуміння.</a:t>
          </a:r>
        </a:p>
      </dsp:txBody>
      <dsp:txXfrm rot="-5400000">
        <a:off x="3062624" y="811045"/>
        <a:ext cx="5216883" cy="4210556"/>
      </dsp:txXfrm>
    </dsp:sp>
    <dsp:sp modelId="{01A0AA48-649C-4AA9-ADED-4A11D5FC8C99}">
      <dsp:nvSpPr>
        <dsp:cNvPr id="0" name=""/>
        <dsp:cNvSpPr/>
      </dsp:nvSpPr>
      <dsp:spPr>
        <a:xfrm>
          <a:off x="0" y="0"/>
          <a:ext cx="3062623" cy="583264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ru-RU" sz="2500" kern="1200" dirty="0">
              <a:latin typeface="Times New Roman" panose="02020603050405020304" pitchFamily="18" charset="0"/>
              <a:cs typeface="Times New Roman" panose="02020603050405020304" pitchFamily="18" charset="0"/>
            </a:rPr>
            <a:t>Нова українська школа – це ключова реформа Міністерства освіти і науки. Головна мета – створити школу, в якій буде приємно навчатись і яка даватиме учням не тільки знання, як це відбувається зараз, а й уміння застосовувати їх у повсякденному житті.</a:t>
          </a:r>
        </a:p>
      </dsp:txBody>
      <dsp:txXfrm>
        <a:off x="149505" y="149505"/>
        <a:ext cx="2763613" cy="55336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7A4D5-55C6-44E3-B209-F3CC3C9F699D}">
      <dsp:nvSpPr>
        <dsp:cNvPr id="0" name=""/>
        <dsp:cNvSpPr/>
      </dsp:nvSpPr>
      <dsp:spPr>
        <a:xfrm>
          <a:off x="3536" y="0"/>
          <a:ext cx="4050506" cy="4525963"/>
        </a:xfrm>
        <a:prstGeom prst="roundRect">
          <a:avLst>
            <a:gd name="adj" fmla="val 1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SzPts val="1000"/>
            <a:buFont typeface="Symbol" panose="05050102010706020507" pitchFamily="18" charset="2"/>
            <a:buNone/>
          </a:pPr>
          <a:r>
            <a:rPr lang="ru-RU" sz="2200" kern="1200" dirty="0" err="1"/>
            <a:t>Недоліки</a:t>
          </a:r>
          <a:r>
            <a:rPr lang="ru-RU" sz="2200" kern="1200" dirty="0"/>
            <a:t> в </a:t>
          </a:r>
          <a:r>
            <a:rPr lang="ru-RU" sz="2200" kern="1200" dirty="0" err="1"/>
            <a:t>оцінюванні</a:t>
          </a:r>
          <a:r>
            <a:rPr lang="ru-RU" sz="2200" kern="1200" dirty="0"/>
            <a:t>. </a:t>
          </a:r>
          <a:r>
            <a:rPr lang="ru-RU" sz="2200" kern="1200" dirty="0" err="1"/>
            <a:t>Зміни</a:t>
          </a:r>
          <a:r>
            <a:rPr lang="ru-RU" sz="2200" kern="1200" dirty="0"/>
            <a:t> в </a:t>
          </a:r>
          <a:r>
            <a:rPr lang="ru-RU" sz="2200" kern="1200" dirty="0" err="1"/>
            <a:t>системі</a:t>
          </a:r>
          <a:r>
            <a:rPr lang="ru-RU" sz="2200" kern="1200" dirty="0"/>
            <a:t> </a:t>
          </a:r>
          <a:r>
            <a:rPr lang="ru-RU" sz="2200" kern="1200" dirty="0" err="1"/>
            <a:t>оцінювання</a:t>
          </a:r>
          <a:r>
            <a:rPr lang="ru-RU" sz="2200" kern="1200" dirty="0"/>
            <a:t> </a:t>
          </a:r>
          <a:r>
            <a:rPr lang="ru-RU" sz="2200" kern="1200" dirty="0" err="1"/>
            <a:t>можуть</a:t>
          </a:r>
          <a:r>
            <a:rPr lang="ru-RU" sz="2200" kern="1200" dirty="0"/>
            <a:t> </a:t>
          </a:r>
          <a:r>
            <a:rPr lang="ru-RU" sz="2200" kern="1200" dirty="0" err="1"/>
            <a:t>ускладнити</a:t>
          </a:r>
          <a:r>
            <a:rPr lang="ru-RU" sz="2200" kern="1200" dirty="0"/>
            <a:t> </a:t>
          </a:r>
          <a:r>
            <a:rPr lang="ru-RU" sz="2200" kern="1200" dirty="0" err="1"/>
            <a:t>вибір</a:t>
          </a:r>
          <a:r>
            <a:rPr lang="ru-RU" sz="2200" kern="1200" dirty="0"/>
            <a:t> </a:t>
          </a:r>
          <a:r>
            <a:rPr lang="ru-RU" sz="2200" kern="1200" dirty="0" err="1"/>
            <a:t>учнів</a:t>
          </a:r>
          <a:r>
            <a:rPr lang="ru-RU" sz="2200" kern="1200" dirty="0"/>
            <a:t> для </a:t>
          </a:r>
          <a:r>
            <a:rPr lang="ru-RU" sz="2200" kern="1200" dirty="0" err="1"/>
            <a:t>подальшого</a:t>
          </a:r>
          <a:r>
            <a:rPr lang="ru-RU" sz="2200" kern="1200" dirty="0"/>
            <a:t> </a:t>
          </a:r>
          <a:r>
            <a:rPr lang="ru-RU" sz="2200" kern="1200" dirty="0" err="1"/>
            <a:t>навчання</a:t>
          </a:r>
          <a:r>
            <a:rPr lang="ru-RU" sz="2200" kern="1200" dirty="0"/>
            <a:t>.</a:t>
          </a:r>
        </a:p>
      </dsp:txBody>
      <dsp:txXfrm>
        <a:off x="3536" y="1810385"/>
        <a:ext cx="4050506" cy="1810385"/>
      </dsp:txXfrm>
    </dsp:sp>
    <dsp:sp modelId="{747944E9-5FED-4F16-B91C-D53D423AA55E}">
      <dsp:nvSpPr>
        <dsp:cNvPr id="0" name=""/>
        <dsp:cNvSpPr/>
      </dsp:nvSpPr>
      <dsp:spPr>
        <a:xfrm>
          <a:off x="1275216" y="271557"/>
          <a:ext cx="1507145" cy="150714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6EAC0B-B0CA-4DAE-80C0-2C17A153CC73}">
      <dsp:nvSpPr>
        <dsp:cNvPr id="0" name=""/>
        <dsp:cNvSpPr/>
      </dsp:nvSpPr>
      <dsp:spPr>
        <a:xfrm>
          <a:off x="4175557" y="0"/>
          <a:ext cx="4050506" cy="4525963"/>
        </a:xfrm>
        <a:prstGeom prst="roundRect">
          <a:avLst>
            <a:gd name="adj" fmla="val 10000"/>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ru-RU" sz="2200" kern="1200" dirty="0"/>
            <a:t>НУШ регулярно вносить </a:t>
          </a:r>
          <a:r>
            <a:rPr lang="ru-RU" sz="2200" kern="1200" dirty="0" err="1"/>
            <a:t>зміни</a:t>
          </a:r>
          <a:r>
            <a:rPr lang="ru-RU" sz="2200" kern="1200" dirty="0"/>
            <a:t> до </a:t>
          </a:r>
          <a:r>
            <a:rPr lang="ru-RU" sz="2200" kern="1200" dirty="0" err="1"/>
            <a:t>навчальних</a:t>
          </a:r>
          <a:r>
            <a:rPr lang="ru-RU" sz="2200" kern="1200" dirty="0"/>
            <a:t> </a:t>
          </a:r>
          <a:r>
            <a:rPr lang="ru-RU" sz="2200" kern="1200" dirty="0" err="1"/>
            <a:t>програм</a:t>
          </a:r>
          <a:r>
            <a:rPr lang="ru-RU" sz="2200" kern="1200" dirty="0"/>
            <a:t>, що </a:t>
          </a:r>
          <a:r>
            <a:rPr lang="ru-RU" sz="2200" kern="1200" dirty="0" err="1"/>
            <a:t>ускладнює</a:t>
          </a:r>
          <a:r>
            <a:rPr lang="ru-RU" sz="2200" kern="1200" dirty="0"/>
            <a:t> </a:t>
          </a:r>
          <a:r>
            <a:rPr lang="ru-RU" sz="2200" kern="1200" dirty="0" err="1"/>
            <a:t>планування</a:t>
          </a:r>
          <a:r>
            <a:rPr lang="ru-RU" sz="2200" kern="1200" dirty="0"/>
            <a:t> та </a:t>
          </a:r>
          <a:r>
            <a:rPr lang="ru-RU" sz="2200" kern="1200" dirty="0" err="1"/>
            <a:t>оцінку</a:t>
          </a:r>
          <a:r>
            <a:rPr lang="ru-RU" sz="2200" kern="1200" dirty="0"/>
            <a:t> </a:t>
          </a:r>
          <a:r>
            <a:rPr lang="ru-RU" sz="2200" kern="1200" dirty="0" err="1"/>
            <a:t>успішності</a:t>
          </a:r>
          <a:r>
            <a:rPr lang="ru-RU" sz="2200" kern="1200" dirty="0"/>
            <a:t> </a:t>
          </a:r>
          <a:r>
            <a:rPr lang="ru-RU" sz="2200" kern="1200" dirty="0" err="1"/>
            <a:t>учнів</a:t>
          </a:r>
          <a:endParaRPr lang="ru-RU" sz="2200" kern="1200" dirty="0"/>
        </a:p>
      </dsp:txBody>
      <dsp:txXfrm>
        <a:off x="4175557" y="1810385"/>
        <a:ext cx="4050506" cy="1810385"/>
      </dsp:txXfrm>
    </dsp:sp>
    <dsp:sp modelId="{95CF7B0F-ED4E-48CE-BBD0-EEE381F74F24}">
      <dsp:nvSpPr>
        <dsp:cNvPr id="0" name=""/>
        <dsp:cNvSpPr/>
      </dsp:nvSpPr>
      <dsp:spPr>
        <a:xfrm>
          <a:off x="5447237" y="271557"/>
          <a:ext cx="1507145" cy="1507145"/>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DB441D-68A8-4012-87C6-5C4C3A44877C}">
      <dsp:nvSpPr>
        <dsp:cNvPr id="0" name=""/>
        <dsp:cNvSpPr/>
      </dsp:nvSpPr>
      <dsp:spPr>
        <a:xfrm>
          <a:off x="329183" y="3620770"/>
          <a:ext cx="7571232" cy="678894"/>
        </a:xfrm>
        <a:prstGeom prst="leftRightArrow">
          <a:avLst/>
        </a:prstGeom>
        <a:solidFill>
          <a:schemeClr val="accent6">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E354D-039E-4EFC-B4CA-45A8E327D4BB}">
      <dsp:nvSpPr>
        <dsp:cNvPr id="0" name=""/>
        <dsp:cNvSpPr/>
      </dsp:nvSpPr>
      <dsp:spPr>
        <a:xfrm>
          <a:off x="1387016" y="0"/>
          <a:ext cx="5661248" cy="5661248"/>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ru-RU" sz="2600" kern="1200" dirty="0"/>
            <a:t>Введено </a:t>
          </a:r>
          <a:r>
            <a:rPr lang="ru-RU" sz="2600" kern="1200" dirty="0" err="1"/>
            <a:t>багаторівневу</a:t>
          </a:r>
          <a:r>
            <a:rPr lang="ru-RU" sz="2600" kern="1200" dirty="0"/>
            <a:t> </a:t>
          </a:r>
          <a:r>
            <a:rPr lang="ru-RU" sz="2600" kern="1200" dirty="0" err="1"/>
            <a:t>підтримку</a:t>
          </a:r>
          <a:r>
            <a:rPr lang="ru-RU" sz="2600" kern="1200" dirty="0"/>
            <a:t> в </a:t>
          </a:r>
          <a:r>
            <a:rPr lang="ru-RU" sz="2600" kern="1200" dirty="0" err="1"/>
            <a:t>освітньому</a:t>
          </a:r>
          <a:r>
            <a:rPr lang="ru-RU" sz="2600" kern="1200" dirty="0"/>
            <a:t> </a:t>
          </a:r>
          <a:r>
            <a:rPr lang="ru-RU" sz="2600" kern="1200" dirty="0" err="1"/>
            <a:t>процесі</a:t>
          </a:r>
          <a:r>
            <a:rPr lang="ru-RU" sz="2600" kern="1200" dirty="0"/>
            <a:t> </a:t>
          </a:r>
          <a:r>
            <a:rPr lang="ru-RU" sz="2600" kern="1200" dirty="0" err="1"/>
            <a:t>дітей</a:t>
          </a:r>
          <a:r>
            <a:rPr lang="ru-RU" sz="2600" kern="1200" dirty="0"/>
            <a:t> з </a:t>
          </a:r>
          <a:r>
            <a:rPr lang="ru-RU" sz="2600" kern="1200" dirty="0" err="1"/>
            <a:t>особливими</a:t>
          </a:r>
          <a:r>
            <a:rPr lang="ru-RU" sz="2600" kern="1200" dirty="0"/>
            <a:t> </a:t>
          </a:r>
          <a:r>
            <a:rPr lang="ru-RU" sz="2600" kern="1200" dirty="0" err="1"/>
            <a:t>освітніми</a:t>
          </a:r>
          <a:r>
            <a:rPr lang="ru-RU" sz="2600" kern="1200" dirty="0"/>
            <a:t> потребами </a:t>
          </a:r>
          <a:r>
            <a:rPr lang="ru-RU" sz="2600" kern="1200" dirty="0" err="1"/>
            <a:t>відповідно</a:t>
          </a:r>
          <a:r>
            <a:rPr lang="ru-RU" sz="2600" kern="1200" dirty="0"/>
            <a:t> до </a:t>
          </a:r>
          <a:r>
            <a:rPr lang="ru-RU" sz="2600" kern="1200" dirty="0" err="1"/>
            <a:t>їхніх</a:t>
          </a:r>
          <a:r>
            <a:rPr lang="ru-RU" sz="2600" kern="1200" dirty="0"/>
            <a:t> </a:t>
          </a:r>
          <a:r>
            <a:rPr lang="ru-RU" sz="2600" kern="1200" dirty="0" err="1"/>
            <a:t>індивідуальних</a:t>
          </a:r>
          <a:r>
            <a:rPr lang="ru-RU" sz="2600" kern="1200" dirty="0"/>
            <a:t> потреб та </a:t>
          </a:r>
          <a:r>
            <a:rPr lang="ru-RU" sz="2600" kern="1200" dirty="0" err="1"/>
            <a:t>оновлено</a:t>
          </a:r>
          <a:r>
            <a:rPr lang="ru-RU" sz="2600" kern="1200" dirty="0"/>
            <a:t> </a:t>
          </a:r>
          <a:r>
            <a:rPr lang="ru-RU" sz="2600" kern="1200" dirty="0" err="1"/>
            <a:t>підходи</a:t>
          </a:r>
          <a:r>
            <a:rPr lang="ru-RU" sz="2600" kern="1200" dirty="0"/>
            <a:t> до </a:t>
          </a:r>
          <a:r>
            <a:rPr lang="ru-RU" sz="2600" kern="1200" dirty="0" err="1"/>
            <a:t>визначення</a:t>
          </a:r>
          <a:r>
            <a:rPr lang="ru-RU" sz="2600" kern="1200" dirty="0"/>
            <a:t> </a:t>
          </a:r>
          <a:r>
            <a:rPr lang="ru-RU" sz="2600" kern="1200" dirty="0" err="1"/>
            <a:t>особливих</a:t>
          </a:r>
          <a:r>
            <a:rPr lang="ru-RU" sz="2600" kern="1200" dirty="0"/>
            <a:t> </a:t>
          </a:r>
          <a:r>
            <a:rPr lang="ru-RU" sz="2600" kern="1200" dirty="0" err="1"/>
            <a:t>освітніх</a:t>
          </a:r>
          <a:r>
            <a:rPr lang="ru-RU" sz="2600" kern="1200" dirty="0"/>
            <a:t> потреб шляхом </a:t>
          </a:r>
          <a:r>
            <a:rPr lang="ru-RU" sz="2600" kern="1200" dirty="0" err="1"/>
            <a:t>введення</a:t>
          </a:r>
          <a:r>
            <a:rPr lang="ru-RU" sz="2600" kern="1200" dirty="0"/>
            <a:t> </a:t>
          </a:r>
          <a:r>
            <a:rPr lang="ru-RU" sz="2600" kern="1200" dirty="0" err="1"/>
            <a:t>категорій</a:t>
          </a:r>
          <a:r>
            <a:rPr lang="ru-RU" sz="2600" kern="1200" dirty="0"/>
            <a:t> (</a:t>
          </a:r>
          <a:r>
            <a:rPr lang="ru-RU" sz="2600" kern="1200" dirty="0" err="1"/>
            <a:t>типів</a:t>
          </a:r>
          <a:r>
            <a:rPr lang="ru-RU" sz="2600" kern="1200" dirty="0"/>
            <a:t>) </a:t>
          </a:r>
          <a:r>
            <a:rPr lang="ru-RU" sz="2600" kern="1200" dirty="0" err="1"/>
            <a:t>освітніх</a:t>
          </a:r>
          <a:r>
            <a:rPr lang="ru-RU" sz="2600" kern="1200" dirty="0"/>
            <a:t> потреб (</a:t>
          </a:r>
          <a:r>
            <a:rPr lang="ru-RU" sz="2600" kern="1200" dirty="0" err="1"/>
            <a:t>труднощів</a:t>
          </a:r>
          <a:r>
            <a:rPr lang="ru-RU" sz="2600" kern="1200" dirty="0"/>
            <a:t>).</a:t>
          </a:r>
        </a:p>
      </dsp:txBody>
      <dsp:txXfrm>
        <a:off x="2216087" y="829071"/>
        <a:ext cx="4003106" cy="40031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F5672-1516-45C0-B4A0-1044836289E7}">
      <dsp:nvSpPr>
        <dsp:cNvPr id="0" name=""/>
        <dsp:cNvSpPr/>
      </dsp:nvSpPr>
      <dsp:spPr>
        <a:xfrm>
          <a:off x="1879982" y="68358"/>
          <a:ext cx="4469635" cy="4469635"/>
        </a:xfrm>
        <a:prstGeom prst="circularArrow">
          <a:avLst>
            <a:gd name="adj1" fmla="val 5689"/>
            <a:gd name="adj2" fmla="val 340510"/>
            <a:gd name="adj3" fmla="val 12369635"/>
            <a:gd name="adj4" fmla="val 18307142"/>
            <a:gd name="adj5" fmla="val 5908"/>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984BB2-46CD-42CE-B812-37A3EA4B6D94}">
      <dsp:nvSpPr>
        <dsp:cNvPr id="0" name=""/>
        <dsp:cNvSpPr/>
      </dsp:nvSpPr>
      <dsp:spPr>
        <a:xfrm>
          <a:off x="2525538" y="334921"/>
          <a:ext cx="3178522" cy="158926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err="1"/>
            <a:t>Діяльність</a:t>
          </a:r>
          <a:r>
            <a:rPr lang="ru-RU" sz="1300" kern="1200" dirty="0"/>
            <a:t> </a:t>
          </a:r>
          <a:r>
            <a:rPr lang="ru-RU" sz="1300" kern="1200" dirty="0" err="1"/>
            <a:t>психологічної</a:t>
          </a:r>
          <a:r>
            <a:rPr lang="ru-RU" sz="1300" kern="1200" dirty="0"/>
            <a:t> </a:t>
          </a:r>
          <a:r>
            <a:rPr lang="ru-RU" sz="1300" kern="1200" dirty="0" err="1"/>
            <a:t>служби</a:t>
          </a:r>
          <a:r>
            <a:rPr lang="ru-RU" sz="1300" kern="1200" dirty="0"/>
            <a:t> в закладах </a:t>
          </a:r>
          <a:r>
            <a:rPr lang="ru-RU" sz="1300" kern="1200" dirty="0" err="1"/>
            <a:t>освіти</a:t>
          </a:r>
          <a:r>
            <a:rPr lang="ru-RU" sz="1300" kern="1200" dirty="0"/>
            <a:t> </a:t>
          </a:r>
          <a:r>
            <a:rPr lang="ru-RU" sz="1300" kern="1200" dirty="0" err="1"/>
            <a:t>спрямовується</a:t>
          </a:r>
          <a:r>
            <a:rPr lang="ru-RU" sz="1300" kern="1200" dirty="0"/>
            <a:t> на </a:t>
          </a:r>
          <a:r>
            <a:rPr lang="ru-RU" sz="1300" kern="1200" dirty="0" err="1"/>
            <a:t>профілактику</a:t>
          </a:r>
          <a:r>
            <a:rPr lang="ru-RU" sz="1300" kern="1200" dirty="0"/>
            <a:t> </a:t>
          </a:r>
          <a:r>
            <a:rPr lang="ru-RU" sz="1300" kern="1200" dirty="0" err="1"/>
            <a:t>стресів</a:t>
          </a:r>
          <a:r>
            <a:rPr lang="ru-RU" sz="1300" kern="1200" dirty="0"/>
            <a:t>, </a:t>
          </a:r>
          <a:r>
            <a:rPr lang="ru-RU" sz="1300" kern="1200" dirty="0" err="1"/>
            <a:t>розв’язання</a:t>
          </a:r>
          <a:r>
            <a:rPr lang="ru-RU" sz="1300" kern="1200" dirty="0"/>
            <a:t> </a:t>
          </a:r>
          <a:r>
            <a:rPr lang="ru-RU" sz="1300" kern="1200" dirty="0" err="1"/>
            <a:t>освітніх</a:t>
          </a:r>
          <a:r>
            <a:rPr lang="ru-RU" sz="1300" kern="1200" dirty="0"/>
            <a:t> та </a:t>
          </a:r>
          <a:r>
            <a:rPr lang="ru-RU" sz="1300" kern="1200" dirty="0" err="1"/>
            <a:t>виховних</a:t>
          </a:r>
          <a:r>
            <a:rPr lang="ru-RU" sz="1300" kern="1200" dirty="0"/>
            <a:t> </a:t>
          </a:r>
          <a:r>
            <a:rPr lang="ru-RU" sz="1300" kern="1200" dirty="0" err="1"/>
            <a:t>завдань</a:t>
          </a:r>
          <a:r>
            <a:rPr lang="ru-RU" sz="1300" kern="1200" dirty="0"/>
            <a:t>, що </a:t>
          </a:r>
          <a:r>
            <a:rPr lang="ru-RU" sz="1300" kern="1200" dirty="0" err="1"/>
            <a:t>сприяють</a:t>
          </a:r>
          <a:r>
            <a:rPr lang="ru-RU" sz="1300" kern="1200" dirty="0"/>
            <a:t> </a:t>
          </a:r>
          <a:r>
            <a:rPr lang="ru-RU" sz="1300" kern="1200" dirty="0" err="1"/>
            <a:t>збереженню</a:t>
          </a:r>
          <a:r>
            <a:rPr lang="ru-RU" sz="1300" kern="1200" dirty="0"/>
            <a:t> </a:t>
          </a:r>
          <a:r>
            <a:rPr lang="ru-RU" sz="1300" kern="1200" dirty="0" err="1"/>
            <a:t>психологічного</a:t>
          </a:r>
          <a:r>
            <a:rPr lang="ru-RU" sz="1300" kern="1200" dirty="0"/>
            <a:t> </a:t>
          </a:r>
          <a:r>
            <a:rPr lang="ru-RU" sz="1300" kern="1200" dirty="0" err="1"/>
            <a:t>здоров’я</a:t>
          </a:r>
          <a:r>
            <a:rPr lang="ru-RU" sz="1300" kern="1200" dirty="0"/>
            <a:t> </a:t>
          </a:r>
          <a:r>
            <a:rPr lang="ru-RU" sz="1300" kern="1200" dirty="0" err="1"/>
            <a:t>всіх</a:t>
          </a:r>
          <a:r>
            <a:rPr lang="ru-RU" sz="1300" kern="1200" dirty="0"/>
            <a:t> </a:t>
          </a:r>
          <a:r>
            <a:rPr lang="ru-RU" sz="1300" kern="1200" dirty="0" err="1"/>
            <a:t>учасників</a:t>
          </a:r>
          <a:r>
            <a:rPr lang="ru-RU" sz="1300" kern="1200" dirty="0"/>
            <a:t> </a:t>
          </a:r>
          <a:r>
            <a:rPr lang="ru-RU" sz="1300" kern="1200" dirty="0" err="1"/>
            <a:t>освітнього</a:t>
          </a:r>
          <a:r>
            <a:rPr lang="ru-RU" sz="1300" kern="1200" dirty="0"/>
            <a:t> </a:t>
          </a:r>
          <a:r>
            <a:rPr lang="ru-RU" sz="1300" kern="1200" dirty="0" err="1"/>
            <a:t>процесу</a:t>
          </a:r>
          <a:r>
            <a:rPr lang="ru-RU" sz="1300" kern="1200" dirty="0"/>
            <a:t>.</a:t>
          </a:r>
        </a:p>
      </dsp:txBody>
      <dsp:txXfrm>
        <a:off x="2603119" y="412502"/>
        <a:ext cx="3023360" cy="1434099"/>
      </dsp:txXfrm>
    </dsp:sp>
    <dsp:sp modelId="{D31A81D4-AA88-4298-B9A8-208C02A6F7D3}">
      <dsp:nvSpPr>
        <dsp:cNvPr id="0" name=""/>
        <dsp:cNvSpPr/>
      </dsp:nvSpPr>
      <dsp:spPr>
        <a:xfrm>
          <a:off x="4219550" y="2935408"/>
          <a:ext cx="3178522" cy="1589261"/>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err="1"/>
            <a:t>Забезпечення</a:t>
          </a:r>
          <a:r>
            <a:rPr lang="ru-RU" sz="1300" b="1" kern="1200" dirty="0"/>
            <a:t> доступу до </a:t>
          </a:r>
          <a:r>
            <a:rPr lang="ru-RU" sz="1300" b="1" kern="1200" dirty="0" err="1"/>
            <a:t>освіти</a:t>
          </a:r>
          <a:r>
            <a:rPr lang="ru-RU" sz="1300" b="1" kern="1200" dirty="0"/>
            <a:t> в </a:t>
          </a:r>
          <a:r>
            <a:rPr lang="ru-RU" sz="1300" b="1" kern="1200" dirty="0" err="1"/>
            <a:t>умовах</a:t>
          </a:r>
          <a:r>
            <a:rPr lang="ru-RU" sz="1300" b="1" kern="1200" dirty="0"/>
            <a:t> </a:t>
          </a:r>
          <a:r>
            <a:rPr lang="ru-RU" sz="1300" b="1" kern="1200" dirty="0" err="1"/>
            <a:t>воєнного</a:t>
          </a:r>
          <a:r>
            <a:rPr lang="ru-RU" sz="1300" b="1" kern="1200" dirty="0"/>
            <a:t> стану в </a:t>
          </a:r>
          <a:r>
            <a:rPr lang="ru-RU" sz="1300" b="1" kern="1200" dirty="0" err="1"/>
            <a:t>Україні</a:t>
          </a:r>
          <a:r>
            <a:rPr lang="ru-RU" sz="1300" b="1" kern="1200" dirty="0"/>
            <a:t>. (</a:t>
          </a:r>
          <a:r>
            <a:rPr lang="ru-RU" sz="1300" b="1" kern="1200" dirty="0" err="1"/>
            <a:t>можливість</a:t>
          </a:r>
          <a:r>
            <a:rPr lang="ru-RU" sz="1300" b="1" kern="1200" dirty="0"/>
            <a:t> переходу </a:t>
          </a:r>
          <a:r>
            <a:rPr lang="ru-RU" sz="1300" b="1" kern="1200" dirty="0" err="1"/>
            <a:t>шкіл</a:t>
          </a:r>
          <a:r>
            <a:rPr lang="ru-RU" sz="1300" b="1" kern="1200" dirty="0"/>
            <a:t> на </a:t>
          </a:r>
          <a:r>
            <a:rPr lang="ru-RU" sz="1300" b="1" kern="1200" dirty="0" err="1"/>
            <a:t>навчання</a:t>
          </a:r>
          <a:r>
            <a:rPr lang="ru-RU" sz="1300" b="1" kern="1200" dirty="0"/>
            <a:t> з </a:t>
          </a:r>
          <a:r>
            <a:rPr lang="ru-RU" sz="1300" b="1" kern="1200" dirty="0" err="1"/>
            <a:t>використанням</a:t>
          </a:r>
          <a:r>
            <a:rPr lang="ru-RU" sz="1300" b="1" kern="1200" dirty="0"/>
            <a:t> </a:t>
          </a:r>
          <a:r>
            <a:rPr lang="ru-RU" sz="1300" b="1" kern="1200" dirty="0" err="1"/>
            <a:t>дистанційних</a:t>
          </a:r>
          <a:r>
            <a:rPr lang="ru-RU" sz="1300" b="1" kern="1200" dirty="0"/>
            <a:t> </a:t>
          </a:r>
          <a:r>
            <a:rPr lang="ru-RU" sz="1300" b="1" kern="1200" dirty="0" err="1"/>
            <a:t>технологій</a:t>
          </a:r>
          <a:r>
            <a:rPr lang="ru-RU" sz="1300" b="1" kern="1200" dirty="0"/>
            <a:t>)</a:t>
          </a:r>
          <a:endParaRPr lang="ru-RU" sz="1300" kern="1200" dirty="0"/>
        </a:p>
      </dsp:txBody>
      <dsp:txXfrm>
        <a:off x="4297131" y="3012989"/>
        <a:ext cx="3023360" cy="1434099"/>
      </dsp:txXfrm>
    </dsp:sp>
    <dsp:sp modelId="{73E8DA80-3AC9-4D38-AFD7-20E03AB1407F}">
      <dsp:nvSpPr>
        <dsp:cNvPr id="0" name=""/>
        <dsp:cNvSpPr/>
      </dsp:nvSpPr>
      <dsp:spPr>
        <a:xfrm>
          <a:off x="831526" y="2935408"/>
          <a:ext cx="3178522" cy="1589261"/>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err="1"/>
            <a:t>Забезпечення</a:t>
          </a:r>
          <a:r>
            <a:rPr lang="ru-RU" sz="1300" kern="1200" dirty="0"/>
            <a:t> здорового </a:t>
          </a:r>
          <a:r>
            <a:rPr lang="ru-RU" sz="1300" kern="1200" dirty="0" err="1"/>
            <a:t>харчування</a:t>
          </a:r>
          <a:r>
            <a:rPr lang="ru-RU" sz="1300" kern="1200" dirty="0"/>
            <a:t> для </a:t>
          </a:r>
          <a:r>
            <a:rPr lang="ru-RU" sz="1300" kern="1200" dirty="0" err="1"/>
            <a:t>здобувачів</a:t>
          </a:r>
          <a:r>
            <a:rPr lang="ru-RU" sz="1300" kern="1200" dirty="0"/>
            <a:t> </a:t>
          </a:r>
          <a:r>
            <a:rPr lang="ru-RU" sz="1300" kern="1200" dirty="0" err="1"/>
            <a:t>освіти</a:t>
          </a:r>
          <a:endParaRPr lang="ru-RU" sz="1300" kern="1200" dirty="0"/>
        </a:p>
      </dsp:txBody>
      <dsp:txXfrm>
        <a:off x="909107" y="3012989"/>
        <a:ext cx="3023360" cy="14340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82CEC-A0C4-4F5E-A23B-D724A11BB6B5}">
      <dsp:nvSpPr>
        <dsp:cNvPr id="0" name=""/>
        <dsp:cNvSpPr/>
      </dsp:nvSpPr>
      <dsp:spPr>
        <a:xfrm>
          <a:off x="1879982" y="-265269"/>
          <a:ext cx="4469635" cy="4469635"/>
        </a:xfrm>
        <a:prstGeom prst="circularArrow">
          <a:avLst>
            <a:gd name="adj1" fmla="val 5689"/>
            <a:gd name="adj2" fmla="val 340510"/>
            <a:gd name="adj3" fmla="val 12369635"/>
            <a:gd name="adj4" fmla="val 18307142"/>
            <a:gd name="adj5" fmla="val 5908"/>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2A13F-85D0-435E-A84B-9F8B8D3A948C}">
      <dsp:nvSpPr>
        <dsp:cNvPr id="0" name=""/>
        <dsp:cNvSpPr/>
      </dsp:nvSpPr>
      <dsp:spPr>
        <a:xfrm>
          <a:off x="2525538" y="1293"/>
          <a:ext cx="3178522" cy="15892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err="1"/>
            <a:t>Забезпечено</a:t>
          </a:r>
          <a:r>
            <a:rPr lang="ru-RU" sz="1500" kern="1200" dirty="0"/>
            <a:t> </a:t>
          </a:r>
          <a:r>
            <a:rPr lang="ru-RU" sz="1500" kern="1200" dirty="0" err="1"/>
            <a:t>виготовлення</a:t>
          </a:r>
          <a:r>
            <a:rPr lang="ru-RU" sz="1500" kern="1200" dirty="0"/>
            <a:t> та </a:t>
          </a:r>
          <a:r>
            <a:rPr lang="ru-RU" sz="1500" kern="1200" dirty="0" err="1"/>
            <a:t>видавання</a:t>
          </a:r>
          <a:r>
            <a:rPr lang="ru-RU" sz="1500" kern="1200" dirty="0"/>
            <a:t> </a:t>
          </a:r>
          <a:r>
            <a:rPr lang="ru-RU" sz="1500" kern="1200" dirty="0" err="1"/>
            <a:t>документів</a:t>
          </a:r>
          <a:r>
            <a:rPr lang="ru-RU" sz="1500" kern="1200" dirty="0"/>
            <a:t> про </a:t>
          </a:r>
          <a:r>
            <a:rPr lang="ru-RU" sz="1500" kern="1200" dirty="0" err="1"/>
            <a:t>освіту</a:t>
          </a:r>
          <a:r>
            <a:rPr lang="ru-RU" sz="1500" kern="1200" dirty="0"/>
            <a:t> державного </a:t>
          </a:r>
          <a:r>
            <a:rPr lang="ru-RU" sz="1500" kern="1200" dirty="0" err="1"/>
            <a:t>зразка</a:t>
          </a:r>
          <a:r>
            <a:rPr lang="ru-RU" sz="1500" kern="1200" dirty="0"/>
            <a:t> </a:t>
          </a:r>
          <a:r>
            <a:rPr lang="ru-RU" sz="1500" kern="1200" dirty="0" err="1"/>
            <a:t>випускникам</a:t>
          </a:r>
          <a:r>
            <a:rPr lang="ru-RU" sz="1500" kern="1200" dirty="0"/>
            <a:t> </a:t>
          </a:r>
          <a:r>
            <a:rPr lang="ru-RU" sz="1500" kern="1200" dirty="0" err="1"/>
            <a:t>закладів</a:t>
          </a:r>
          <a:r>
            <a:rPr lang="ru-RU" sz="1500" kern="1200" dirty="0"/>
            <a:t> </a:t>
          </a:r>
          <a:r>
            <a:rPr lang="ru-RU" sz="1500" kern="1200" dirty="0" err="1"/>
            <a:t>загальної</a:t>
          </a:r>
          <a:r>
            <a:rPr lang="ru-RU" sz="1500" kern="1200" dirty="0"/>
            <a:t> </a:t>
          </a:r>
          <a:r>
            <a:rPr lang="ru-RU" sz="1500" kern="1200" dirty="0" err="1"/>
            <a:t>середньої</a:t>
          </a:r>
          <a:r>
            <a:rPr lang="ru-RU" sz="1500" kern="1200" dirty="0"/>
            <a:t> </a:t>
          </a:r>
          <a:r>
            <a:rPr lang="ru-RU" sz="1500" kern="1200" dirty="0" err="1"/>
            <a:t>освіти</a:t>
          </a:r>
          <a:r>
            <a:rPr lang="ru-RU" sz="1500" kern="1200" dirty="0"/>
            <a:t> </a:t>
          </a:r>
          <a:r>
            <a:rPr lang="ru-RU" sz="1500" kern="1200" dirty="0" err="1"/>
            <a:t>незалежно</a:t>
          </a:r>
          <a:r>
            <a:rPr lang="ru-RU" sz="1500" kern="1200" dirty="0"/>
            <a:t> </a:t>
          </a:r>
          <a:r>
            <a:rPr lang="ru-RU" sz="1500" kern="1200" dirty="0" err="1"/>
            <a:t>від</a:t>
          </a:r>
          <a:r>
            <a:rPr lang="ru-RU" sz="1500" kern="1200" dirty="0"/>
            <a:t> </a:t>
          </a:r>
          <a:r>
            <a:rPr lang="ru-RU" sz="1500" kern="1200" dirty="0" err="1"/>
            <a:t>місця</a:t>
          </a:r>
          <a:r>
            <a:rPr lang="ru-RU" sz="1500" kern="1200" dirty="0"/>
            <a:t> </a:t>
          </a:r>
          <a:r>
            <a:rPr lang="ru-RU" sz="1500" kern="1200" dirty="0" err="1"/>
            <a:t>їхнього</a:t>
          </a:r>
          <a:r>
            <a:rPr lang="ru-RU" sz="1500" kern="1200" dirty="0"/>
            <a:t> </a:t>
          </a:r>
          <a:r>
            <a:rPr lang="ru-RU" sz="1500" kern="1200" dirty="0" err="1"/>
            <a:t>проживання</a:t>
          </a:r>
          <a:r>
            <a:rPr lang="ru-RU" sz="1500" kern="1200" dirty="0"/>
            <a:t> (</a:t>
          </a:r>
          <a:r>
            <a:rPr lang="ru-RU" sz="1500" kern="1200" dirty="0" err="1"/>
            <a:t>перебування</a:t>
          </a:r>
          <a:r>
            <a:rPr lang="ru-RU" sz="1500" kern="1200" dirty="0"/>
            <a:t>).</a:t>
          </a:r>
        </a:p>
      </dsp:txBody>
      <dsp:txXfrm>
        <a:off x="2603119" y="78874"/>
        <a:ext cx="3023360" cy="1434099"/>
      </dsp:txXfrm>
    </dsp:sp>
    <dsp:sp modelId="{FDA0245B-DBAE-4446-9918-30680BED4F33}">
      <dsp:nvSpPr>
        <dsp:cNvPr id="0" name=""/>
        <dsp:cNvSpPr/>
      </dsp:nvSpPr>
      <dsp:spPr>
        <a:xfrm>
          <a:off x="4219550" y="2935408"/>
          <a:ext cx="3178522" cy="158926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З метою </a:t>
          </a:r>
          <a:r>
            <a:rPr lang="ru-RU" sz="1500" kern="1200" dirty="0" err="1"/>
            <a:t>забезпечення</a:t>
          </a:r>
          <a:r>
            <a:rPr lang="ru-RU" sz="1500" kern="1200" dirty="0"/>
            <a:t> </a:t>
          </a:r>
          <a:r>
            <a:rPr lang="ru-RU" sz="1500" kern="1200" dirty="0" err="1"/>
            <a:t>максимальної</a:t>
          </a:r>
          <a:r>
            <a:rPr lang="ru-RU" sz="1500" kern="1200" dirty="0"/>
            <a:t> </a:t>
          </a:r>
          <a:r>
            <a:rPr lang="ru-RU" sz="1500" kern="1200" dirty="0" err="1"/>
            <a:t>підтримки</a:t>
          </a:r>
          <a:r>
            <a:rPr lang="ru-RU" sz="1500" kern="1200" dirty="0"/>
            <a:t> </a:t>
          </a:r>
          <a:r>
            <a:rPr lang="ru-RU" sz="1500" kern="1200" dirty="0" err="1"/>
            <a:t>осіб</a:t>
          </a:r>
          <a:r>
            <a:rPr lang="ru-RU" sz="1500" kern="1200" dirty="0"/>
            <a:t> з ООП на час </a:t>
          </a:r>
          <a:r>
            <a:rPr lang="ru-RU" sz="1500" kern="1200" dirty="0" err="1"/>
            <a:t>воєнних</a:t>
          </a:r>
          <a:r>
            <a:rPr lang="ru-RU" sz="1500" kern="1200" dirty="0"/>
            <a:t> </a:t>
          </a:r>
          <a:r>
            <a:rPr lang="ru-RU" sz="1500" kern="1200" dirty="0" err="1"/>
            <a:t>дій</a:t>
          </a:r>
          <a:r>
            <a:rPr lang="ru-RU" sz="1500" kern="1200" dirty="0"/>
            <a:t> </a:t>
          </a:r>
          <a:r>
            <a:rPr lang="ru-RU" sz="1500" kern="1200" dirty="0" err="1"/>
            <a:t>розширено</a:t>
          </a:r>
          <a:r>
            <a:rPr lang="ru-RU" sz="1500" kern="1200" dirty="0"/>
            <a:t> </a:t>
          </a:r>
          <a:r>
            <a:rPr lang="ru-RU" sz="1500" kern="1200" dirty="0" err="1"/>
            <a:t>можливості</a:t>
          </a:r>
          <a:r>
            <a:rPr lang="ru-RU" sz="1500" kern="1200" dirty="0"/>
            <a:t> </a:t>
          </a:r>
          <a:r>
            <a:rPr lang="ru-RU" sz="1500" kern="1200" dirty="0" err="1"/>
            <a:t>інклюзивно-ресурсних</a:t>
          </a:r>
          <a:r>
            <a:rPr lang="ru-RU" sz="1500" kern="1200" dirty="0"/>
            <a:t> </a:t>
          </a:r>
          <a:r>
            <a:rPr lang="ru-RU" sz="1500" kern="1200" dirty="0" err="1"/>
            <a:t>центрів</a:t>
          </a:r>
          <a:r>
            <a:rPr lang="ru-RU" sz="1500" kern="1200" dirty="0"/>
            <a:t>.</a:t>
          </a:r>
        </a:p>
      </dsp:txBody>
      <dsp:txXfrm>
        <a:off x="4297131" y="3012989"/>
        <a:ext cx="3023360" cy="1434099"/>
      </dsp:txXfrm>
    </dsp:sp>
    <dsp:sp modelId="{28D7946D-EDA6-40F7-9C95-0CB0FF2387B4}">
      <dsp:nvSpPr>
        <dsp:cNvPr id="0" name=""/>
        <dsp:cNvSpPr/>
      </dsp:nvSpPr>
      <dsp:spPr>
        <a:xfrm>
          <a:off x="831526" y="2935408"/>
          <a:ext cx="3178522" cy="158926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err="1"/>
            <a:t>Побудува</a:t>
          </a:r>
          <a:r>
            <a:rPr lang="ru-RU" sz="1500" kern="1200" dirty="0"/>
            <a:t> </a:t>
          </a:r>
          <a:r>
            <a:rPr lang="ru-RU" sz="1500" kern="1200" dirty="0" err="1"/>
            <a:t>укриттів</a:t>
          </a:r>
          <a:r>
            <a:rPr lang="ru-RU" sz="1500" kern="1200" dirty="0"/>
            <a:t> у  закладах </a:t>
          </a:r>
          <a:r>
            <a:rPr lang="ru-RU" sz="1500" kern="1200" dirty="0" err="1"/>
            <a:t>загальної</a:t>
          </a:r>
          <a:r>
            <a:rPr lang="ru-RU" sz="1500" kern="1200" dirty="0"/>
            <a:t> </a:t>
          </a:r>
          <a:r>
            <a:rPr lang="ru-RU" sz="1500" kern="1200" dirty="0" err="1"/>
            <a:t>середньої</a:t>
          </a:r>
          <a:r>
            <a:rPr lang="ru-RU" sz="1500" kern="1200" dirty="0"/>
            <a:t> </a:t>
          </a:r>
          <a:r>
            <a:rPr lang="ru-RU" sz="1500" kern="1200" dirty="0" err="1"/>
            <a:t>освіти</a:t>
          </a:r>
          <a:r>
            <a:rPr lang="ru-RU" sz="1500" kern="1200" dirty="0"/>
            <a:t>;</a:t>
          </a:r>
        </a:p>
      </dsp:txBody>
      <dsp:txXfrm>
        <a:off x="909107" y="3012989"/>
        <a:ext cx="3023360" cy="14340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E354D-039E-4EFC-B4CA-45A8E327D4BB}">
      <dsp:nvSpPr>
        <dsp:cNvPr id="0" name=""/>
        <dsp:cNvSpPr/>
      </dsp:nvSpPr>
      <dsp:spPr>
        <a:xfrm>
          <a:off x="1387016" y="0"/>
          <a:ext cx="5661248" cy="5661248"/>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ru-RU" sz="2500" kern="1200" dirty="0"/>
            <a:t>Учитель – це людина, на якій тримається реформа. Без неї чи нього будь-які </a:t>
          </a:r>
          <a:r>
            <a:rPr lang="ru-RU" sz="2500" kern="1200" dirty="0" err="1"/>
            <a:t>зміни</a:t>
          </a:r>
          <a:r>
            <a:rPr lang="ru-RU" sz="2500" kern="1200" dirty="0"/>
            <a:t> </a:t>
          </a:r>
          <a:r>
            <a:rPr lang="ru-RU" sz="2500" kern="1200" dirty="0" err="1"/>
            <a:t>неможливі</a:t>
          </a:r>
          <a:r>
            <a:rPr lang="ru-RU" sz="2500" kern="1200" dirty="0"/>
            <a:t>, тому один з головних принципів НУШ – умотивований учитель. Це означає, що наша мета – сприяти його професійному та особистому зростанню, а також підвищувати його соціальний статус.</a:t>
          </a:r>
        </a:p>
      </dsp:txBody>
      <dsp:txXfrm>
        <a:off x="2216087" y="829071"/>
        <a:ext cx="4003106" cy="400310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21327-78A5-4D32-BAF0-8143440EDB49}">
      <dsp:nvSpPr>
        <dsp:cNvPr id="0" name=""/>
        <dsp:cNvSpPr/>
      </dsp:nvSpPr>
      <dsp:spPr>
        <a:xfrm>
          <a:off x="0" y="0"/>
          <a:ext cx="6995160" cy="135778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ru-RU" sz="3300" kern="1200" dirty="0" err="1"/>
            <a:t>Навчаючи</a:t>
          </a:r>
          <a:r>
            <a:rPr lang="ru-RU" sz="3300" kern="1200" dirty="0"/>
            <a:t> по-новому, </a:t>
          </a:r>
          <a:r>
            <a:rPr lang="ru-RU" sz="3300" kern="1200" dirty="0" err="1"/>
            <a:t>вчитель</a:t>
          </a:r>
          <a:r>
            <a:rPr lang="ru-RU" sz="3300" kern="1200" dirty="0"/>
            <a:t> </a:t>
          </a:r>
          <a:r>
            <a:rPr lang="ru-RU" sz="3300" kern="1200" dirty="0" err="1"/>
            <a:t>отримав</a:t>
          </a:r>
          <a:r>
            <a:rPr lang="ru-RU" sz="3300" kern="1200" dirty="0"/>
            <a:t> свободу дій </a:t>
          </a:r>
        </a:p>
      </dsp:txBody>
      <dsp:txXfrm>
        <a:off x="39768" y="39768"/>
        <a:ext cx="5530000" cy="1278252"/>
      </dsp:txXfrm>
    </dsp:sp>
    <dsp:sp modelId="{45C1F7DB-6EA0-41AF-8639-181F673B1F66}">
      <dsp:nvSpPr>
        <dsp:cNvPr id="0" name=""/>
        <dsp:cNvSpPr/>
      </dsp:nvSpPr>
      <dsp:spPr>
        <a:xfrm>
          <a:off x="617219" y="1584087"/>
          <a:ext cx="6995160" cy="135778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ru-RU" sz="3300" kern="1200" dirty="0" err="1"/>
            <a:t>Можливість</a:t>
          </a:r>
          <a:r>
            <a:rPr lang="ru-RU" sz="3300" kern="1200" dirty="0"/>
            <a:t> </a:t>
          </a:r>
          <a:r>
            <a:rPr lang="ru-RU" sz="3300" kern="1200" dirty="0" err="1"/>
            <a:t>обирати</a:t>
          </a:r>
          <a:r>
            <a:rPr lang="ru-RU" sz="3300" kern="1200" dirty="0"/>
            <a:t> навчальні матеріали</a:t>
          </a:r>
        </a:p>
      </dsp:txBody>
      <dsp:txXfrm>
        <a:off x="656987" y="1623855"/>
        <a:ext cx="5415841" cy="1278252"/>
      </dsp:txXfrm>
    </dsp:sp>
    <dsp:sp modelId="{55A840EA-8E50-4D1F-9021-6BCAEFA557D3}">
      <dsp:nvSpPr>
        <dsp:cNvPr id="0" name=""/>
        <dsp:cNvSpPr/>
      </dsp:nvSpPr>
      <dsp:spPr>
        <a:xfrm>
          <a:off x="1234439" y="3168174"/>
          <a:ext cx="6995160" cy="1357788"/>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ru-RU" sz="3300" kern="1200" dirty="0" err="1"/>
            <a:t>Імпровізувати</a:t>
          </a:r>
          <a:r>
            <a:rPr lang="ru-RU" sz="3300" kern="1200" dirty="0"/>
            <a:t> та експериментувати</a:t>
          </a:r>
        </a:p>
      </dsp:txBody>
      <dsp:txXfrm>
        <a:off x="1274207" y="3207942"/>
        <a:ext cx="5415841" cy="1278252"/>
      </dsp:txXfrm>
    </dsp:sp>
    <dsp:sp modelId="{D07EE337-8D8C-4301-A473-522AB85B0E0B}">
      <dsp:nvSpPr>
        <dsp:cNvPr id="0" name=""/>
        <dsp:cNvSpPr/>
      </dsp:nvSpPr>
      <dsp:spPr>
        <a:xfrm>
          <a:off x="6112597" y="1029656"/>
          <a:ext cx="882562" cy="882562"/>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ru-RU" sz="3600" kern="1200"/>
        </a:p>
      </dsp:txBody>
      <dsp:txXfrm>
        <a:off x="6311173" y="1029656"/>
        <a:ext cx="485410" cy="664128"/>
      </dsp:txXfrm>
    </dsp:sp>
    <dsp:sp modelId="{E246C91F-2782-4616-96EF-A987607BB0F4}">
      <dsp:nvSpPr>
        <dsp:cNvPr id="0" name=""/>
        <dsp:cNvSpPr/>
      </dsp:nvSpPr>
      <dsp:spPr>
        <a:xfrm>
          <a:off x="6729817" y="2604691"/>
          <a:ext cx="882562" cy="882562"/>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ru-RU" sz="3600" kern="1200"/>
        </a:p>
      </dsp:txBody>
      <dsp:txXfrm>
        <a:off x="6928393" y="2604691"/>
        <a:ext cx="485410" cy="6641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7A4D5-55C6-44E3-B209-F3CC3C9F699D}">
      <dsp:nvSpPr>
        <dsp:cNvPr id="0" name=""/>
        <dsp:cNvSpPr/>
      </dsp:nvSpPr>
      <dsp:spPr>
        <a:xfrm>
          <a:off x="3536" y="0"/>
          <a:ext cx="4050506" cy="452596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SzPts val="1000"/>
            <a:buFont typeface="Symbol" panose="05050102010706020507" pitchFamily="18" charset="2"/>
            <a:buNone/>
          </a:pPr>
          <a:r>
            <a:rPr lang="ru-RU" sz="1800" kern="1200" dirty="0" err="1"/>
            <a:t>Недостатня</a:t>
          </a:r>
          <a:r>
            <a:rPr lang="ru-RU" sz="1800" kern="1200" dirty="0"/>
            <a:t> </a:t>
          </a:r>
          <a:r>
            <a:rPr lang="ru-RU" sz="1800" kern="1200" dirty="0" err="1"/>
            <a:t>підготовка</a:t>
          </a:r>
          <a:r>
            <a:rPr lang="ru-RU" sz="1800" kern="1200" dirty="0"/>
            <a:t> </a:t>
          </a:r>
          <a:r>
            <a:rPr lang="ru-RU" sz="1800" kern="1200" dirty="0" err="1"/>
            <a:t>вчителів</a:t>
          </a:r>
          <a:r>
            <a:rPr lang="ru-RU" sz="1800" kern="1200" dirty="0"/>
            <a:t>. </a:t>
          </a:r>
          <a:r>
            <a:rPr lang="ru-RU" sz="1800" kern="1200" dirty="0" err="1"/>
            <a:t>Частина</a:t>
          </a:r>
          <a:r>
            <a:rPr lang="ru-RU" sz="1800" kern="1200" dirty="0"/>
            <a:t> </a:t>
          </a:r>
          <a:r>
            <a:rPr lang="ru-RU" sz="1800" kern="1200" dirty="0" err="1"/>
            <a:t>вчителів</a:t>
          </a:r>
          <a:r>
            <a:rPr lang="ru-RU" sz="1800" kern="1200" dirty="0"/>
            <a:t> </a:t>
          </a:r>
          <a:r>
            <a:rPr lang="ru-RU" sz="1800" kern="1200" dirty="0" err="1"/>
            <a:t>може</a:t>
          </a:r>
          <a:r>
            <a:rPr lang="ru-RU" sz="1800" kern="1200" dirty="0"/>
            <a:t> не </a:t>
          </a:r>
          <a:r>
            <a:rPr lang="ru-RU" sz="1800" kern="1200" dirty="0" err="1"/>
            <a:t>мати</a:t>
          </a:r>
          <a:r>
            <a:rPr lang="ru-RU" sz="1800" kern="1200" dirty="0"/>
            <a:t> </a:t>
          </a:r>
          <a:r>
            <a:rPr lang="ru-RU" sz="1800" kern="1200" dirty="0" err="1"/>
            <a:t>достатньої</a:t>
          </a:r>
          <a:r>
            <a:rPr lang="ru-RU" sz="1800" kern="1200" dirty="0"/>
            <a:t> </a:t>
          </a:r>
          <a:r>
            <a:rPr lang="ru-RU" sz="1800" kern="1200" dirty="0" err="1"/>
            <a:t>підготовки</a:t>
          </a:r>
          <a:r>
            <a:rPr lang="ru-RU" sz="1800" kern="1200" dirty="0"/>
            <a:t> для </a:t>
          </a:r>
          <a:r>
            <a:rPr lang="ru-RU" sz="1800" kern="1200" dirty="0" err="1"/>
            <a:t>реалізації</a:t>
          </a:r>
          <a:r>
            <a:rPr lang="ru-RU" sz="1800" kern="1200" dirty="0"/>
            <a:t> </a:t>
          </a:r>
          <a:r>
            <a:rPr lang="ru-RU" sz="1800" kern="1200" dirty="0" err="1"/>
            <a:t>нових</a:t>
          </a:r>
          <a:r>
            <a:rPr lang="ru-RU" sz="1800" kern="1200" dirty="0"/>
            <a:t> </a:t>
          </a:r>
          <a:r>
            <a:rPr lang="ru-RU" sz="1800" kern="1200" dirty="0" err="1"/>
            <a:t>педагогічних</a:t>
          </a:r>
          <a:r>
            <a:rPr lang="ru-RU" sz="1800" kern="1200" dirty="0"/>
            <a:t> </a:t>
          </a:r>
          <a:r>
            <a:rPr lang="ru-RU" sz="1800" kern="1200" dirty="0" err="1"/>
            <a:t>методів</a:t>
          </a:r>
          <a:r>
            <a:rPr lang="ru-RU" sz="1800" kern="1200" dirty="0"/>
            <a:t>.</a:t>
          </a:r>
        </a:p>
      </dsp:txBody>
      <dsp:txXfrm>
        <a:off x="3536" y="1810385"/>
        <a:ext cx="4050506" cy="1810385"/>
      </dsp:txXfrm>
    </dsp:sp>
    <dsp:sp modelId="{747944E9-5FED-4F16-B91C-D53D423AA55E}">
      <dsp:nvSpPr>
        <dsp:cNvPr id="0" name=""/>
        <dsp:cNvSpPr/>
      </dsp:nvSpPr>
      <dsp:spPr>
        <a:xfrm>
          <a:off x="1275216" y="271557"/>
          <a:ext cx="1507145" cy="150714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6EAC0B-B0CA-4DAE-80C0-2C17A153CC73}">
      <dsp:nvSpPr>
        <dsp:cNvPr id="0" name=""/>
        <dsp:cNvSpPr/>
      </dsp:nvSpPr>
      <dsp:spPr>
        <a:xfrm>
          <a:off x="4179081" y="0"/>
          <a:ext cx="4050506" cy="4525963"/>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SzPts val="1000"/>
            <a:buFont typeface="Symbol" panose="05050102010706020507" pitchFamily="18" charset="2"/>
            <a:buNone/>
          </a:pPr>
          <a:r>
            <a:rPr lang="ru-RU" sz="1800" kern="1200" dirty="0" err="1"/>
            <a:t>Великі</a:t>
          </a:r>
          <a:r>
            <a:rPr lang="ru-RU" sz="1800" kern="1200" dirty="0"/>
            <a:t> </a:t>
          </a:r>
          <a:r>
            <a:rPr lang="ru-RU" sz="1800" kern="1200" dirty="0" err="1"/>
            <a:t>класи</a:t>
          </a:r>
          <a:r>
            <a:rPr lang="ru-RU" sz="1800" kern="1200" dirty="0"/>
            <a:t>. У </a:t>
          </a:r>
          <a:r>
            <a:rPr lang="ru-RU" sz="1800" kern="1200" dirty="0" err="1"/>
            <a:t>багатьох</a:t>
          </a:r>
          <a:r>
            <a:rPr lang="ru-RU" sz="1800" kern="1200" dirty="0"/>
            <a:t> школах </a:t>
          </a:r>
          <a:r>
            <a:rPr lang="ru-RU" sz="1800" kern="1200" dirty="0" err="1"/>
            <a:t>недостатньо</a:t>
          </a:r>
          <a:r>
            <a:rPr lang="ru-RU" sz="1800" kern="1200" dirty="0"/>
            <a:t> </a:t>
          </a:r>
          <a:r>
            <a:rPr lang="ru-RU" sz="1800" kern="1200" dirty="0" err="1"/>
            <a:t>кількості</a:t>
          </a:r>
          <a:r>
            <a:rPr lang="ru-RU" sz="1800" kern="1200" dirty="0"/>
            <a:t> </a:t>
          </a:r>
          <a:r>
            <a:rPr lang="ru-RU" sz="1800" kern="1200" dirty="0" err="1"/>
            <a:t>вчителів</a:t>
          </a:r>
          <a:r>
            <a:rPr lang="ru-RU" sz="1800" kern="1200" dirty="0"/>
            <a:t> та </a:t>
          </a:r>
          <a:r>
            <a:rPr lang="ru-RU" sz="1800" kern="1200" dirty="0" err="1"/>
            <a:t>кабінетів</a:t>
          </a:r>
          <a:r>
            <a:rPr lang="ru-RU" sz="1800" kern="1200" dirty="0"/>
            <a:t>, що </a:t>
          </a:r>
          <a:r>
            <a:rPr lang="ru-RU" sz="1800" kern="1200" dirty="0" err="1"/>
            <a:t>може</a:t>
          </a:r>
          <a:r>
            <a:rPr lang="ru-RU" sz="1800" kern="1200" dirty="0"/>
            <a:t> </a:t>
          </a:r>
          <a:r>
            <a:rPr lang="ru-RU" sz="1800" kern="1200" dirty="0" err="1"/>
            <a:t>призводити</a:t>
          </a:r>
          <a:r>
            <a:rPr lang="ru-RU" sz="1800" kern="1200" dirty="0"/>
            <a:t> до </a:t>
          </a:r>
          <a:r>
            <a:rPr lang="ru-RU" sz="1800" kern="1200" dirty="0" err="1"/>
            <a:t>переповнених</a:t>
          </a:r>
          <a:r>
            <a:rPr lang="ru-RU" sz="1800" kern="1200" dirty="0"/>
            <a:t> </a:t>
          </a:r>
          <a:r>
            <a:rPr lang="ru-RU" sz="1800" kern="1200" dirty="0" err="1"/>
            <a:t>класів</a:t>
          </a:r>
          <a:r>
            <a:rPr lang="ru-RU" sz="1800" kern="1200" dirty="0"/>
            <a:t> і </a:t>
          </a:r>
          <a:r>
            <a:rPr lang="ru-RU" sz="1800" kern="1200" dirty="0" err="1"/>
            <a:t>ускладнювати</a:t>
          </a:r>
          <a:r>
            <a:rPr lang="ru-RU" sz="1800" kern="1200" dirty="0"/>
            <a:t> </a:t>
          </a:r>
          <a:r>
            <a:rPr lang="ru-RU" sz="1800" kern="1200" dirty="0" err="1"/>
            <a:t>процес</a:t>
          </a:r>
          <a:r>
            <a:rPr lang="ru-RU" sz="1800" kern="1200" dirty="0"/>
            <a:t> </a:t>
          </a:r>
          <a:r>
            <a:rPr lang="ru-RU" sz="1800" kern="1200" dirty="0" err="1"/>
            <a:t>навчання</a:t>
          </a:r>
          <a:r>
            <a:rPr lang="ru-RU" sz="1800" kern="1200" dirty="0"/>
            <a:t> та </a:t>
          </a:r>
          <a:r>
            <a:rPr lang="ru-RU" sz="1800" kern="1200" dirty="0" err="1"/>
            <a:t>взаємодії</a:t>
          </a:r>
          <a:r>
            <a:rPr lang="ru-RU" sz="1800" kern="1200" dirty="0"/>
            <a:t> з </a:t>
          </a:r>
          <a:r>
            <a:rPr lang="ru-RU" sz="1800" kern="1200" dirty="0" err="1"/>
            <a:t>учнями</a:t>
          </a:r>
          <a:r>
            <a:rPr lang="ru-RU" sz="1800" kern="1200" dirty="0"/>
            <a:t>.</a:t>
          </a:r>
        </a:p>
      </dsp:txBody>
      <dsp:txXfrm>
        <a:off x="4179081" y="1810385"/>
        <a:ext cx="4050506" cy="1810385"/>
      </dsp:txXfrm>
    </dsp:sp>
    <dsp:sp modelId="{95CF7B0F-ED4E-48CE-BBD0-EEE381F74F24}">
      <dsp:nvSpPr>
        <dsp:cNvPr id="0" name=""/>
        <dsp:cNvSpPr/>
      </dsp:nvSpPr>
      <dsp:spPr>
        <a:xfrm>
          <a:off x="5447237" y="271557"/>
          <a:ext cx="1507145" cy="1507145"/>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DB441D-68A8-4012-87C6-5C4C3A44877C}">
      <dsp:nvSpPr>
        <dsp:cNvPr id="0" name=""/>
        <dsp:cNvSpPr/>
      </dsp:nvSpPr>
      <dsp:spPr>
        <a:xfrm>
          <a:off x="329183" y="3620770"/>
          <a:ext cx="7571232" cy="678894"/>
        </a:xfrm>
        <a:prstGeom prst="leftRight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79F4A-4B0E-44A0-8943-34887B8B5CEA}">
      <dsp:nvSpPr>
        <dsp:cNvPr id="0" name=""/>
        <dsp:cNvSpPr/>
      </dsp:nvSpPr>
      <dsp:spPr>
        <a:xfrm>
          <a:off x="1918" y="0"/>
          <a:ext cx="2011188" cy="45259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uk-UA" sz="1100" kern="1200" dirty="0"/>
            <a:t>Один із принципів Нової української школи – партнерство, у тому числі – між школою та батьками. Батьки можуть створювати свої органи громадського самоуправління, а отже – впливати на освітній та виховний</a:t>
          </a:r>
          <a:endParaRPr lang="ru-RU" sz="1000" kern="1200" dirty="0"/>
        </a:p>
      </dsp:txBody>
      <dsp:txXfrm>
        <a:off x="1918" y="1810385"/>
        <a:ext cx="2011188" cy="1810385"/>
      </dsp:txXfrm>
    </dsp:sp>
    <dsp:sp modelId="{D62894CC-FB40-431F-9640-919915874ACF}">
      <dsp:nvSpPr>
        <dsp:cNvPr id="0" name=""/>
        <dsp:cNvSpPr/>
      </dsp:nvSpPr>
      <dsp:spPr>
        <a:xfrm>
          <a:off x="253940" y="271557"/>
          <a:ext cx="1507145" cy="150714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FBBF8F-FA11-49A6-9C7C-971C28E6D565}">
      <dsp:nvSpPr>
        <dsp:cNvPr id="0" name=""/>
        <dsp:cNvSpPr/>
      </dsp:nvSpPr>
      <dsp:spPr>
        <a:xfrm>
          <a:off x="2073443" y="0"/>
          <a:ext cx="2011188" cy="45259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rtl="0">
            <a:lnSpc>
              <a:spcPct val="90000"/>
            </a:lnSpc>
            <a:spcBef>
              <a:spcPct val="0"/>
            </a:spcBef>
            <a:spcAft>
              <a:spcPct val="35000"/>
            </a:spcAft>
            <a:buNone/>
          </a:pPr>
          <a:r>
            <a:rPr lang="uk-UA" sz="1050" kern="1200" dirty="0"/>
            <a:t>Відтепер батькам легше контролювати фінанси школи. Усі навчальні заклади, які отримують громадські кошти (це, наприклад, бюджетні кошти та благодійні внески), зобов'язані оприлюднювати свою смету та інформацію про витрати. І батьки тепер можуть здійснювати перерахування благодійних внесків цілеспрямовано на школу, а не збирати готівкові кошти, які дуже складно обліковувати</a:t>
          </a:r>
          <a:r>
            <a:rPr lang="ru-RU" sz="1050" kern="1200" dirty="0"/>
            <a:t>.</a:t>
          </a:r>
        </a:p>
      </dsp:txBody>
      <dsp:txXfrm>
        <a:off x="2073443" y="1810385"/>
        <a:ext cx="2011188" cy="1810385"/>
      </dsp:txXfrm>
    </dsp:sp>
    <dsp:sp modelId="{80A26876-9A68-411F-ABC9-2455ECED82D5}">
      <dsp:nvSpPr>
        <dsp:cNvPr id="0" name=""/>
        <dsp:cNvSpPr/>
      </dsp:nvSpPr>
      <dsp:spPr>
        <a:xfrm>
          <a:off x="2314598" y="172613"/>
          <a:ext cx="1507145" cy="1507145"/>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370C9A-DD68-45A4-805D-7A160377F58D}">
      <dsp:nvSpPr>
        <dsp:cNvPr id="0" name=""/>
        <dsp:cNvSpPr/>
      </dsp:nvSpPr>
      <dsp:spPr>
        <a:xfrm>
          <a:off x="4144967" y="0"/>
          <a:ext cx="2011188" cy="45259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rtl="0">
            <a:lnSpc>
              <a:spcPct val="90000"/>
            </a:lnSpc>
            <a:spcBef>
              <a:spcPct val="0"/>
            </a:spcBef>
            <a:spcAft>
              <a:spcPct val="35000"/>
            </a:spcAft>
            <a:buNone/>
          </a:pPr>
          <a:r>
            <a:rPr lang="ru-RU" sz="1000" kern="1200" dirty="0"/>
            <a:t>Співпраця між усіма учасниками освітнього процесу – учителів, учнів, адміністрацій та батьків – наріжний камінь, який допоможе досягти всіх інших результатів. Адже тільки так можливо втілити головну мету: змінити освітнє середовище, впровадити навчання для життя.</a:t>
          </a:r>
        </a:p>
      </dsp:txBody>
      <dsp:txXfrm>
        <a:off x="4144967" y="1810385"/>
        <a:ext cx="2011188" cy="1810385"/>
      </dsp:txXfrm>
    </dsp:sp>
    <dsp:sp modelId="{B2F00584-2AC6-456E-B338-4A809EBF7BFE}">
      <dsp:nvSpPr>
        <dsp:cNvPr id="0" name=""/>
        <dsp:cNvSpPr/>
      </dsp:nvSpPr>
      <dsp:spPr>
        <a:xfrm>
          <a:off x="4396989" y="271557"/>
          <a:ext cx="1507145" cy="1507145"/>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6CB0E4-CD20-404B-8BCA-255F0DEE6DC1}">
      <dsp:nvSpPr>
        <dsp:cNvPr id="0" name=""/>
        <dsp:cNvSpPr/>
      </dsp:nvSpPr>
      <dsp:spPr>
        <a:xfrm>
          <a:off x="6216492" y="0"/>
          <a:ext cx="2011188" cy="452596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rtl="0">
            <a:lnSpc>
              <a:spcPct val="90000"/>
            </a:lnSpc>
            <a:spcBef>
              <a:spcPct val="0"/>
            </a:spcBef>
            <a:spcAft>
              <a:spcPct val="35000"/>
            </a:spcAft>
            <a:buNone/>
          </a:pPr>
          <a:r>
            <a:rPr lang="ru-RU" sz="1000" kern="1200" dirty="0"/>
            <a:t>І </a:t>
          </a:r>
          <a:r>
            <a:rPr lang="ru-RU" sz="1000" kern="1200" dirty="0" err="1"/>
            <a:t>врешті</a:t>
          </a:r>
          <a:r>
            <a:rPr lang="ru-RU" sz="1000" kern="1200" dirty="0"/>
            <a:t> – реформа </a:t>
          </a:r>
          <a:r>
            <a:rPr lang="ru-RU" sz="1000" kern="1200" dirty="0" err="1"/>
            <a:t>зробила</a:t>
          </a:r>
          <a:r>
            <a:rPr lang="ru-RU" sz="1000" kern="1200" dirty="0"/>
            <a:t> </a:t>
          </a:r>
          <a:r>
            <a:rPr lang="ru-RU" sz="1000" kern="1200" dirty="0" err="1"/>
            <a:t>українську</a:t>
          </a:r>
          <a:r>
            <a:rPr lang="ru-RU" sz="1000" kern="1200" dirty="0"/>
            <a:t> школу </a:t>
          </a:r>
          <a:r>
            <a:rPr lang="ru-RU" sz="1000" kern="1200" dirty="0" err="1"/>
            <a:t>відкритою</a:t>
          </a:r>
          <a:r>
            <a:rPr lang="ru-RU" sz="1000" kern="1200" dirty="0"/>
            <a:t>, </a:t>
          </a:r>
          <a:r>
            <a:rPr lang="ru-RU" sz="1000" kern="1200" dirty="0" err="1"/>
            <a:t>цікавою</a:t>
          </a:r>
          <a:r>
            <a:rPr lang="ru-RU" sz="1000" kern="1200" dirty="0"/>
            <a:t> та </a:t>
          </a:r>
          <a:r>
            <a:rPr lang="ru-RU" sz="1000" kern="1200" dirty="0" err="1"/>
            <a:t>сучасною</a:t>
          </a:r>
          <a:r>
            <a:rPr lang="ru-RU" sz="1000" kern="1200" dirty="0"/>
            <a:t>.</a:t>
          </a:r>
        </a:p>
      </dsp:txBody>
      <dsp:txXfrm>
        <a:off x="6216492" y="1810385"/>
        <a:ext cx="2011188" cy="1810385"/>
      </dsp:txXfrm>
    </dsp:sp>
    <dsp:sp modelId="{82CAF288-58B0-4D3F-A660-781F705C019F}">
      <dsp:nvSpPr>
        <dsp:cNvPr id="0" name=""/>
        <dsp:cNvSpPr/>
      </dsp:nvSpPr>
      <dsp:spPr>
        <a:xfrm>
          <a:off x="6468513" y="271557"/>
          <a:ext cx="1507145" cy="1507145"/>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C82838-A0B8-4744-AAC4-EF3DB0AE4B89}">
      <dsp:nvSpPr>
        <dsp:cNvPr id="0" name=""/>
        <dsp:cNvSpPr/>
      </dsp:nvSpPr>
      <dsp:spPr>
        <a:xfrm>
          <a:off x="226366" y="3847068"/>
          <a:ext cx="7571232" cy="678894"/>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79F4A-4B0E-44A0-8943-34887B8B5CEA}">
      <dsp:nvSpPr>
        <dsp:cNvPr id="0" name=""/>
        <dsp:cNvSpPr/>
      </dsp:nvSpPr>
      <dsp:spPr>
        <a:xfrm>
          <a:off x="7" y="0"/>
          <a:ext cx="2688282" cy="45259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dirty="0"/>
            <a:t>Велика </a:t>
          </a:r>
          <a:r>
            <a:rPr lang="ru-RU" sz="1400" kern="1200" dirty="0" err="1"/>
            <a:t>навантаженість</a:t>
          </a:r>
          <a:r>
            <a:rPr lang="ru-RU" sz="1400" kern="1200" dirty="0"/>
            <a:t>. </a:t>
          </a:r>
          <a:r>
            <a:rPr lang="ru-RU" sz="1400" kern="1200" dirty="0" err="1"/>
            <a:t>Деякі</a:t>
          </a:r>
          <a:r>
            <a:rPr lang="ru-RU" sz="1400" kern="1200" dirty="0"/>
            <a:t> батьки і </a:t>
          </a:r>
          <a:r>
            <a:rPr lang="ru-RU" sz="1400" kern="1200" dirty="0" err="1"/>
            <a:t>школярі</a:t>
          </a:r>
          <a:r>
            <a:rPr lang="ru-RU" sz="1400" kern="1200" dirty="0"/>
            <a:t> </a:t>
          </a:r>
          <a:r>
            <a:rPr lang="ru-RU" sz="1400" kern="1200" dirty="0" err="1"/>
            <a:t>скаржаться</a:t>
          </a:r>
          <a:r>
            <a:rPr lang="ru-RU" sz="1400" kern="1200" dirty="0"/>
            <a:t> на </a:t>
          </a:r>
          <a:r>
            <a:rPr lang="ru-RU" sz="1400" kern="1200" dirty="0" err="1"/>
            <a:t>високий</a:t>
          </a:r>
          <a:r>
            <a:rPr lang="ru-RU" sz="1400" kern="1200" dirty="0"/>
            <a:t> </a:t>
          </a:r>
          <a:r>
            <a:rPr lang="ru-RU" sz="1400" kern="1200" dirty="0" err="1"/>
            <a:t>рівень</a:t>
          </a:r>
          <a:r>
            <a:rPr lang="ru-RU" sz="1400" kern="1200" dirty="0"/>
            <a:t> </a:t>
          </a:r>
          <a:r>
            <a:rPr lang="ru-RU" sz="1400" kern="1200" dirty="0" err="1"/>
            <a:t>навантаження</a:t>
          </a:r>
          <a:r>
            <a:rPr lang="ru-RU" sz="1400" kern="1200" dirty="0"/>
            <a:t>, особливо в старших </a:t>
          </a:r>
          <a:r>
            <a:rPr lang="ru-RU" sz="1400" kern="1200" dirty="0" err="1"/>
            <a:t>класах</a:t>
          </a:r>
          <a:r>
            <a:rPr lang="ru-RU" sz="1400" kern="1200" dirty="0"/>
            <a:t>.</a:t>
          </a:r>
        </a:p>
      </dsp:txBody>
      <dsp:txXfrm>
        <a:off x="7" y="1810385"/>
        <a:ext cx="2688282" cy="1810385"/>
      </dsp:txXfrm>
    </dsp:sp>
    <dsp:sp modelId="{D62894CC-FB40-431F-9640-919915874ACF}">
      <dsp:nvSpPr>
        <dsp:cNvPr id="0" name=""/>
        <dsp:cNvSpPr/>
      </dsp:nvSpPr>
      <dsp:spPr>
        <a:xfrm>
          <a:off x="592296" y="271557"/>
          <a:ext cx="1507145" cy="150714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FBBF8F-FA11-49A6-9C7C-971C28E6D565}">
      <dsp:nvSpPr>
        <dsp:cNvPr id="0" name=""/>
        <dsp:cNvSpPr/>
      </dsp:nvSpPr>
      <dsp:spPr>
        <a:xfrm>
          <a:off x="2770658" y="0"/>
          <a:ext cx="2688282" cy="45259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kern="1200" dirty="0"/>
            <a:t>Брак </a:t>
          </a:r>
          <a:r>
            <a:rPr lang="ru-RU" sz="1400" kern="1200" dirty="0" err="1"/>
            <a:t>належної</a:t>
          </a:r>
          <a:r>
            <a:rPr lang="ru-RU" sz="1400" kern="1200" dirty="0"/>
            <a:t> </a:t>
          </a:r>
          <a:r>
            <a:rPr lang="ru-RU" sz="1400" kern="1200" dirty="0" err="1"/>
            <a:t>підготовки</a:t>
          </a:r>
          <a:r>
            <a:rPr lang="ru-RU" sz="1400" kern="1200" dirty="0"/>
            <a:t> </a:t>
          </a:r>
          <a:r>
            <a:rPr lang="ru-RU" sz="1400" kern="1200" dirty="0" err="1"/>
            <a:t>батьків</a:t>
          </a:r>
          <a:r>
            <a:rPr lang="ru-RU" sz="1400" kern="1200" dirty="0"/>
            <a:t>. </a:t>
          </a:r>
          <a:r>
            <a:rPr lang="ru-RU" sz="1400" kern="1200" dirty="0" err="1"/>
            <a:t>Важливою</a:t>
          </a:r>
          <a:r>
            <a:rPr lang="ru-RU" sz="1400" kern="1200" dirty="0"/>
            <a:t> </a:t>
          </a:r>
          <a:r>
            <a:rPr lang="ru-RU" sz="1400" kern="1200" dirty="0" err="1"/>
            <a:t>складовою</a:t>
          </a:r>
          <a:r>
            <a:rPr lang="ru-RU" sz="1400" kern="1200" dirty="0"/>
            <a:t> </a:t>
          </a:r>
          <a:r>
            <a:rPr lang="ru-RU" sz="1400" kern="1200" dirty="0" err="1"/>
            <a:t>реформи</a:t>
          </a:r>
          <a:r>
            <a:rPr lang="ru-RU" sz="1400" kern="1200" dirty="0"/>
            <a:t> є </a:t>
          </a:r>
          <a:r>
            <a:rPr lang="ru-RU" sz="1600" kern="1200" dirty="0"/>
            <a:t>активна</a:t>
          </a:r>
          <a:r>
            <a:rPr lang="ru-RU" sz="1400" kern="1200" dirty="0"/>
            <a:t> </a:t>
          </a:r>
          <a:r>
            <a:rPr lang="ru-RU" sz="1400" kern="1200" dirty="0" err="1"/>
            <a:t>підтримка</a:t>
          </a:r>
          <a:r>
            <a:rPr lang="ru-RU" sz="1400" kern="1200" dirty="0"/>
            <a:t> </a:t>
          </a:r>
          <a:r>
            <a:rPr lang="ru-RU" sz="1400" kern="1200" dirty="0" err="1"/>
            <a:t>батьків</a:t>
          </a:r>
          <a:r>
            <a:rPr lang="ru-RU" sz="1400" kern="1200" dirty="0"/>
            <a:t> у </a:t>
          </a:r>
          <a:r>
            <a:rPr lang="ru-RU" sz="1400" kern="1200" dirty="0" err="1"/>
            <a:t>навчальному</a:t>
          </a:r>
          <a:r>
            <a:rPr lang="ru-RU" sz="1400" kern="1200" dirty="0"/>
            <a:t> </a:t>
          </a:r>
          <a:r>
            <a:rPr lang="ru-RU" sz="1400" kern="1200" dirty="0" err="1"/>
            <a:t>процесі</a:t>
          </a:r>
          <a:r>
            <a:rPr lang="ru-RU" sz="1400" kern="1200" dirty="0"/>
            <a:t>, але не </a:t>
          </a:r>
          <a:r>
            <a:rPr lang="ru-RU" sz="1400" kern="1200" dirty="0" err="1"/>
            <a:t>всі</a:t>
          </a:r>
          <a:r>
            <a:rPr lang="ru-RU" sz="1400" kern="1200" dirty="0"/>
            <a:t> батьки </a:t>
          </a:r>
          <a:r>
            <a:rPr lang="ru-RU" sz="1400" kern="1200" dirty="0" err="1"/>
            <a:t>готові</a:t>
          </a:r>
          <a:r>
            <a:rPr lang="ru-RU" sz="1400" kern="1200" dirty="0"/>
            <a:t> </a:t>
          </a:r>
          <a:r>
            <a:rPr lang="ru-RU" sz="1400" kern="1200" dirty="0" err="1"/>
            <a:t>чи</a:t>
          </a:r>
          <a:r>
            <a:rPr lang="ru-RU" sz="1400" kern="1200" dirty="0"/>
            <a:t> </a:t>
          </a:r>
          <a:r>
            <a:rPr lang="ru-RU" sz="1400" kern="1200" dirty="0" err="1"/>
            <a:t>здатні</a:t>
          </a:r>
          <a:r>
            <a:rPr lang="ru-RU" sz="1400" kern="1200" dirty="0"/>
            <a:t> до </a:t>
          </a:r>
          <a:r>
            <a:rPr lang="ru-RU" sz="1400" kern="1200" dirty="0" err="1"/>
            <a:t>цього</a:t>
          </a:r>
          <a:r>
            <a:rPr lang="ru-RU" sz="1400" kern="1200" dirty="0"/>
            <a:t>.</a:t>
          </a:r>
        </a:p>
      </dsp:txBody>
      <dsp:txXfrm>
        <a:off x="2770658" y="1810385"/>
        <a:ext cx="2688282" cy="1810385"/>
      </dsp:txXfrm>
    </dsp:sp>
    <dsp:sp modelId="{80A26876-9A68-411F-ABC9-2455ECED82D5}">
      <dsp:nvSpPr>
        <dsp:cNvPr id="0" name=""/>
        <dsp:cNvSpPr/>
      </dsp:nvSpPr>
      <dsp:spPr>
        <a:xfrm>
          <a:off x="3350360" y="172613"/>
          <a:ext cx="1507145" cy="1507145"/>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370C9A-DD68-45A4-805D-7A160377F58D}">
      <dsp:nvSpPr>
        <dsp:cNvPr id="0" name=""/>
        <dsp:cNvSpPr/>
      </dsp:nvSpPr>
      <dsp:spPr>
        <a:xfrm>
          <a:off x="5508540" y="0"/>
          <a:ext cx="2688282" cy="45259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ru-RU" sz="1600" kern="1200" dirty="0" err="1"/>
            <a:t>Невпевненість</a:t>
          </a:r>
          <a:r>
            <a:rPr lang="ru-RU" sz="1600" kern="1200" dirty="0"/>
            <a:t> у </a:t>
          </a:r>
          <a:r>
            <a:rPr lang="ru-RU" sz="1600" kern="1200" dirty="0" err="1"/>
            <a:t>результаті</a:t>
          </a:r>
          <a:r>
            <a:rPr lang="ru-RU" sz="1600" kern="1200" dirty="0"/>
            <a:t> </a:t>
          </a:r>
          <a:r>
            <a:rPr lang="ru-RU" sz="1600" kern="1200" dirty="0" err="1"/>
            <a:t>реформи</a:t>
          </a:r>
          <a:r>
            <a:rPr lang="ru-RU" sz="1600" kern="1200" dirty="0"/>
            <a:t>. </a:t>
          </a:r>
          <a:r>
            <a:rPr lang="ru-RU" sz="1600" kern="1200" dirty="0" err="1"/>
            <a:t>Багато</a:t>
          </a:r>
          <a:r>
            <a:rPr lang="ru-RU" sz="1600" kern="1200" dirty="0"/>
            <a:t> </a:t>
          </a:r>
          <a:r>
            <a:rPr lang="ru-RU" sz="1600" kern="1200" dirty="0" err="1"/>
            <a:t>батьків</a:t>
          </a:r>
          <a:r>
            <a:rPr lang="ru-RU" sz="1600" kern="1200" dirty="0"/>
            <a:t> і </a:t>
          </a:r>
          <a:r>
            <a:rPr lang="ru-RU" sz="1600" kern="1200" dirty="0" err="1"/>
            <a:t>учнів</a:t>
          </a:r>
          <a:r>
            <a:rPr lang="ru-RU" sz="1600" kern="1200" dirty="0"/>
            <a:t> </a:t>
          </a:r>
          <a:r>
            <a:rPr lang="ru-RU" sz="1600" kern="1200" dirty="0" err="1"/>
            <a:t>поки</a:t>
          </a:r>
          <a:r>
            <a:rPr lang="ru-RU" sz="1600" kern="1200" dirty="0"/>
            <a:t> що </a:t>
          </a:r>
          <a:r>
            <a:rPr lang="ru-RU" sz="1600" kern="1200" dirty="0" err="1"/>
            <a:t>відчувають</a:t>
          </a:r>
          <a:r>
            <a:rPr lang="ru-RU" sz="1600" kern="1200" dirty="0"/>
            <a:t> </a:t>
          </a:r>
          <a:r>
            <a:rPr lang="ru-RU" sz="1600" kern="1200" dirty="0" err="1"/>
            <a:t>невпевненість</a:t>
          </a:r>
          <a:r>
            <a:rPr lang="ru-RU" sz="1600" kern="1200" dirty="0"/>
            <a:t> у тому, </a:t>
          </a:r>
          <a:r>
            <a:rPr lang="ru-RU" sz="1600" kern="1200" dirty="0" err="1"/>
            <a:t>чи</a:t>
          </a:r>
          <a:r>
            <a:rPr lang="ru-RU" sz="1600" kern="1200" dirty="0"/>
            <a:t> </a:t>
          </a:r>
          <a:r>
            <a:rPr lang="ru-RU" sz="1600" kern="1200" dirty="0" err="1"/>
            <a:t>дійсно</a:t>
          </a:r>
          <a:r>
            <a:rPr lang="ru-RU" sz="1600" kern="1200" dirty="0"/>
            <a:t> </a:t>
          </a:r>
          <a:r>
            <a:rPr lang="ru-RU" sz="1600" kern="1200" dirty="0" err="1"/>
            <a:t>принесе</a:t>
          </a:r>
          <a:r>
            <a:rPr lang="ru-RU" sz="1600" kern="1200" dirty="0"/>
            <a:t> реформа </a:t>
          </a:r>
          <a:r>
            <a:rPr lang="ru-RU" sz="1600" kern="1200" dirty="0" err="1"/>
            <a:t>позитивні</a:t>
          </a:r>
          <a:r>
            <a:rPr lang="ru-RU" sz="1600" kern="1200" dirty="0"/>
            <a:t> </a:t>
          </a:r>
          <a:r>
            <a:rPr lang="ru-RU" sz="1600" kern="1200" dirty="0" err="1"/>
            <a:t>зміни</a:t>
          </a:r>
          <a:r>
            <a:rPr lang="ru-RU" sz="1600" kern="1200" dirty="0"/>
            <a:t> у </a:t>
          </a:r>
          <a:r>
            <a:rPr lang="ru-RU" sz="1600" kern="1200" dirty="0" err="1"/>
            <a:t>якості</a:t>
          </a:r>
          <a:r>
            <a:rPr lang="ru-RU" sz="1600" kern="1200" dirty="0"/>
            <a:t> </a:t>
          </a:r>
          <a:r>
            <a:rPr lang="ru-RU" sz="1600" kern="1200" dirty="0" err="1"/>
            <a:t>освіти</a:t>
          </a:r>
          <a:r>
            <a:rPr lang="ru-RU" sz="1600" kern="1200" dirty="0"/>
            <a:t>.</a:t>
          </a:r>
        </a:p>
      </dsp:txBody>
      <dsp:txXfrm>
        <a:off x="5508540" y="1810385"/>
        <a:ext cx="2688282" cy="1810385"/>
      </dsp:txXfrm>
    </dsp:sp>
    <dsp:sp modelId="{B2F00584-2AC6-456E-B338-4A809EBF7BFE}">
      <dsp:nvSpPr>
        <dsp:cNvPr id="0" name=""/>
        <dsp:cNvSpPr/>
      </dsp:nvSpPr>
      <dsp:spPr>
        <a:xfrm>
          <a:off x="6130158" y="271557"/>
          <a:ext cx="1507145" cy="1507145"/>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C82838-A0B8-4744-AAC4-EF3DB0AE4B89}">
      <dsp:nvSpPr>
        <dsp:cNvPr id="0" name=""/>
        <dsp:cNvSpPr/>
      </dsp:nvSpPr>
      <dsp:spPr>
        <a:xfrm>
          <a:off x="226366" y="3847068"/>
          <a:ext cx="7571232" cy="678894"/>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E091F-1234-4544-AF8F-867D26B353CD}">
      <dsp:nvSpPr>
        <dsp:cNvPr id="0" name=""/>
        <dsp:cNvSpPr/>
      </dsp:nvSpPr>
      <dsp:spPr>
        <a:xfrm rot="10800000">
          <a:off x="747594" y="0"/>
          <a:ext cx="6734411" cy="92345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20" tIns="60960" rIns="113792"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err="1"/>
            <a:t>Нестабільність</a:t>
          </a:r>
          <a:r>
            <a:rPr lang="ru-RU" sz="1600" kern="1200" dirty="0"/>
            <a:t> </a:t>
          </a:r>
          <a:r>
            <a:rPr lang="ru-RU" sz="1600" kern="1200" dirty="0" err="1"/>
            <a:t>програми</a:t>
          </a:r>
          <a:r>
            <a:rPr lang="ru-RU" sz="1600" kern="1200" dirty="0"/>
            <a:t>. </a:t>
          </a:r>
          <a:r>
            <a:rPr lang="ru-RU" sz="1600" kern="1200" dirty="0" err="1"/>
            <a:t>атькам</a:t>
          </a:r>
          <a:r>
            <a:rPr lang="ru-RU" sz="1600" kern="1200" dirty="0"/>
            <a:t> та </a:t>
          </a:r>
          <a:r>
            <a:rPr lang="ru-RU" sz="1600" kern="1200" dirty="0" err="1"/>
            <a:t>учням</a:t>
          </a:r>
          <a:r>
            <a:rPr lang="ru-RU" sz="1600" kern="1200" dirty="0"/>
            <a:t> складно </a:t>
          </a:r>
          <a:r>
            <a:rPr lang="ru-RU" sz="1600" kern="1200" dirty="0" err="1"/>
            <a:t>розуміти</a:t>
          </a:r>
          <a:r>
            <a:rPr lang="ru-RU" sz="1600" kern="1200" dirty="0"/>
            <a:t>, </a:t>
          </a:r>
          <a:r>
            <a:rPr lang="ru-RU" sz="1600" kern="1200" dirty="0" err="1"/>
            <a:t>чого</a:t>
          </a:r>
          <a:r>
            <a:rPr lang="ru-RU" sz="1600" kern="1200" dirty="0"/>
            <a:t> вони </a:t>
          </a:r>
          <a:r>
            <a:rPr lang="ru-RU" sz="1600" kern="1200" dirty="0" err="1"/>
            <a:t>можуть</a:t>
          </a:r>
          <a:r>
            <a:rPr lang="ru-RU" sz="1600" kern="1200" dirty="0"/>
            <a:t> </a:t>
          </a:r>
          <a:r>
            <a:rPr lang="ru-RU" sz="1600" kern="1200" dirty="0" err="1"/>
            <a:t>очікувати</a:t>
          </a:r>
          <a:r>
            <a:rPr lang="ru-RU" sz="1600" kern="1200" dirty="0"/>
            <a:t> </a:t>
          </a:r>
          <a:r>
            <a:rPr lang="ru-RU" sz="1600" kern="1200" dirty="0" err="1"/>
            <a:t>від</a:t>
          </a:r>
          <a:r>
            <a:rPr lang="ru-RU" sz="1600" kern="1200" dirty="0"/>
            <a:t> року в </a:t>
          </a:r>
          <a:r>
            <a:rPr lang="ru-RU" sz="1600" kern="1200" dirty="0" err="1"/>
            <a:t>рік</a:t>
          </a:r>
          <a:r>
            <a:rPr lang="ru-RU" sz="1600" kern="1200" dirty="0"/>
            <a:t>.</a:t>
          </a:r>
        </a:p>
      </dsp:txBody>
      <dsp:txXfrm rot="10800000">
        <a:off x="978459" y="0"/>
        <a:ext cx="6503546" cy="923459"/>
      </dsp:txXfrm>
    </dsp:sp>
    <dsp:sp modelId="{3E189300-6579-45E8-A089-F0115F07C4AA}">
      <dsp:nvSpPr>
        <dsp:cNvPr id="0" name=""/>
        <dsp:cNvSpPr/>
      </dsp:nvSpPr>
      <dsp:spPr>
        <a:xfrm>
          <a:off x="0" y="181965"/>
          <a:ext cx="923459" cy="92345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D01A2-5EE0-4DDA-ADD3-E5077D16CF32}">
      <dsp:nvSpPr>
        <dsp:cNvPr id="0" name=""/>
        <dsp:cNvSpPr/>
      </dsp:nvSpPr>
      <dsp:spPr>
        <a:xfrm rot="10800000">
          <a:off x="730410" y="1201692"/>
          <a:ext cx="6768779" cy="923459"/>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20" tIns="60960" rIns="113792"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err="1"/>
            <a:t>Невизначеність</a:t>
          </a:r>
          <a:r>
            <a:rPr lang="ru-RU" sz="1600" kern="1200" dirty="0"/>
            <a:t> </a:t>
          </a:r>
          <a:r>
            <a:rPr lang="ru-RU" sz="1600" kern="1200" dirty="0" err="1"/>
            <a:t>якості</a:t>
          </a:r>
          <a:r>
            <a:rPr lang="ru-RU" sz="1600" kern="1200" dirty="0"/>
            <a:t> </a:t>
          </a:r>
          <a:r>
            <a:rPr lang="ru-RU" sz="1600" kern="1200" dirty="0" err="1"/>
            <a:t>освіти</a:t>
          </a:r>
          <a:r>
            <a:rPr lang="ru-RU" sz="1600" kern="1200" dirty="0"/>
            <a:t>. У </a:t>
          </a:r>
          <a:r>
            <a:rPr lang="ru-RU" sz="1600" kern="1200" dirty="0" err="1"/>
            <a:t>порівнянні</a:t>
          </a:r>
          <a:r>
            <a:rPr lang="ru-RU" sz="1600" kern="1200" dirty="0"/>
            <a:t> </a:t>
          </a:r>
          <a:r>
            <a:rPr lang="ru-RU" sz="1600" kern="1200" dirty="0" err="1"/>
            <a:t>зі</a:t>
          </a:r>
          <a:r>
            <a:rPr lang="ru-RU" sz="1600" kern="1200" dirty="0"/>
            <a:t> старою системою </a:t>
          </a:r>
          <a:r>
            <a:rPr lang="ru-RU" sz="1600" kern="1200" dirty="0" err="1"/>
            <a:t>освіти</a:t>
          </a:r>
          <a:r>
            <a:rPr lang="ru-RU" sz="1600" kern="1200" dirty="0"/>
            <a:t>, НУШ </a:t>
          </a:r>
          <a:r>
            <a:rPr lang="ru-RU" sz="1600" kern="1200" dirty="0" err="1"/>
            <a:t>виглядає</a:t>
          </a:r>
          <a:r>
            <a:rPr lang="ru-RU" sz="1600" kern="1200" dirty="0"/>
            <a:t> </a:t>
          </a:r>
          <a:r>
            <a:rPr lang="ru-RU" sz="1600" kern="1200" dirty="0" err="1"/>
            <a:t>невпевненим</a:t>
          </a:r>
          <a:r>
            <a:rPr lang="ru-RU" sz="1600" kern="1200" dirty="0"/>
            <a:t> </a:t>
          </a:r>
          <a:r>
            <a:rPr lang="ru-RU" sz="1600" kern="1200" dirty="0" err="1"/>
            <a:t>немовлям</a:t>
          </a:r>
          <a:r>
            <a:rPr lang="ru-RU" sz="1600" kern="1200" dirty="0"/>
            <a:t>.</a:t>
          </a:r>
        </a:p>
      </dsp:txBody>
      <dsp:txXfrm rot="10800000">
        <a:off x="961275" y="1201692"/>
        <a:ext cx="6537914" cy="923459"/>
      </dsp:txXfrm>
    </dsp:sp>
    <dsp:sp modelId="{8F8F5E4A-A91F-41C3-B334-891C73DF8A00}">
      <dsp:nvSpPr>
        <dsp:cNvPr id="0" name=""/>
        <dsp:cNvSpPr/>
      </dsp:nvSpPr>
      <dsp:spPr>
        <a:xfrm>
          <a:off x="0" y="1300391"/>
          <a:ext cx="923459" cy="92345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F1476C-7CCC-4054-9302-D56F773C4306}">
      <dsp:nvSpPr>
        <dsp:cNvPr id="0" name=""/>
        <dsp:cNvSpPr/>
      </dsp:nvSpPr>
      <dsp:spPr>
        <a:xfrm rot="10800000">
          <a:off x="730437" y="2400811"/>
          <a:ext cx="6768725" cy="923459"/>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20" tIns="60960" rIns="113792" bIns="60960" numCol="1" spcCol="1270" anchor="ctr" anchorCtr="0">
          <a:noAutofit/>
        </a:bodyPr>
        <a:lstStyle/>
        <a:p>
          <a:pPr marL="0" lvl="0" indent="0" algn="ctr" defTabSz="711200">
            <a:lnSpc>
              <a:spcPct val="90000"/>
            </a:lnSpc>
            <a:spcBef>
              <a:spcPct val="0"/>
            </a:spcBef>
            <a:spcAft>
              <a:spcPct val="35000"/>
            </a:spcAft>
            <a:buFont typeface="+mj-lt"/>
            <a:buNone/>
          </a:pPr>
          <a:r>
            <a:rPr lang="ru-RU" sz="1600" kern="1200" dirty="0" err="1"/>
            <a:t>Збільшення</a:t>
          </a:r>
          <a:r>
            <a:rPr lang="ru-RU" sz="1600" kern="1200" dirty="0"/>
            <a:t> </a:t>
          </a:r>
          <a:r>
            <a:rPr lang="ru-RU" sz="1600" kern="1200" dirty="0" err="1"/>
            <a:t>навантаження</a:t>
          </a:r>
          <a:r>
            <a:rPr lang="ru-RU" sz="1600" kern="1200" dirty="0"/>
            <a:t> на </a:t>
          </a:r>
          <a:r>
            <a:rPr lang="ru-RU" sz="1600" kern="1200" dirty="0" err="1"/>
            <a:t>батьків</a:t>
          </a:r>
          <a:r>
            <a:rPr lang="ru-RU" sz="1600" kern="1200" dirty="0"/>
            <a:t>. </a:t>
          </a:r>
          <a:r>
            <a:rPr lang="ru-RU" sz="1600" kern="1200" dirty="0" err="1"/>
            <a:t>Багато</a:t>
          </a:r>
          <a:r>
            <a:rPr lang="ru-RU" sz="1600" kern="1200" dirty="0"/>
            <a:t> </a:t>
          </a:r>
          <a:r>
            <a:rPr lang="ru-RU" sz="1600" kern="1200" dirty="0" err="1"/>
            <a:t>батьків</a:t>
          </a:r>
          <a:r>
            <a:rPr lang="ru-RU" sz="1600" kern="1200" dirty="0"/>
            <a:t> </a:t>
          </a:r>
          <a:r>
            <a:rPr lang="ru-RU" sz="1600" kern="1200" dirty="0" err="1"/>
            <a:t>вимушені</a:t>
          </a:r>
          <a:r>
            <a:rPr lang="ru-RU" sz="1600" kern="1200" dirty="0"/>
            <a:t> </a:t>
          </a:r>
          <a:r>
            <a:rPr lang="ru-RU" sz="1600" kern="1200" dirty="0" err="1"/>
            <a:t>витрачати</a:t>
          </a:r>
          <a:r>
            <a:rPr lang="ru-RU" sz="1600" kern="1200" dirty="0"/>
            <a:t> </a:t>
          </a:r>
          <a:r>
            <a:rPr lang="ru-RU" sz="1600" kern="1200" dirty="0" err="1"/>
            <a:t>більше</a:t>
          </a:r>
          <a:r>
            <a:rPr lang="ru-RU" sz="1600" kern="1200" dirty="0"/>
            <a:t> часу та </a:t>
          </a:r>
          <a:r>
            <a:rPr lang="ru-RU" sz="1600" kern="1200" dirty="0" err="1"/>
            <a:t>зусиль</a:t>
          </a:r>
          <a:r>
            <a:rPr lang="ru-RU" sz="1600" kern="1200" dirty="0"/>
            <a:t> на </a:t>
          </a:r>
          <a:r>
            <a:rPr lang="ru-RU" sz="1600" kern="1200" dirty="0" err="1"/>
            <a:t>навчання</a:t>
          </a:r>
          <a:r>
            <a:rPr lang="ru-RU" sz="1600" kern="1200" dirty="0"/>
            <a:t> </a:t>
          </a:r>
          <a:r>
            <a:rPr lang="ru-RU" sz="1600" kern="1200" dirty="0" err="1"/>
            <a:t>дітей</a:t>
          </a:r>
          <a:r>
            <a:rPr lang="ru-RU" sz="1600" kern="1200" dirty="0"/>
            <a:t>, </a:t>
          </a:r>
          <a:r>
            <a:rPr lang="ru-RU" sz="1600" kern="1200" dirty="0" err="1"/>
            <a:t>ніж</a:t>
          </a:r>
          <a:r>
            <a:rPr lang="ru-RU" sz="1600" kern="1200" dirty="0"/>
            <a:t> коли-</a:t>
          </a:r>
          <a:r>
            <a:rPr lang="ru-RU" sz="1600" kern="1200" dirty="0" err="1"/>
            <a:t>небудь</a:t>
          </a:r>
          <a:r>
            <a:rPr lang="ru-RU" sz="1600" kern="1200" dirty="0"/>
            <a:t> </a:t>
          </a:r>
          <a:r>
            <a:rPr lang="ru-RU" sz="1600" kern="1200" dirty="0" err="1"/>
            <a:t>раніше</a:t>
          </a:r>
          <a:r>
            <a:rPr lang="ru-RU" sz="1600" kern="1200" dirty="0"/>
            <a:t>.</a:t>
          </a:r>
        </a:p>
      </dsp:txBody>
      <dsp:txXfrm rot="10800000">
        <a:off x="961302" y="2400811"/>
        <a:ext cx="6537860" cy="923459"/>
      </dsp:txXfrm>
    </dsp:sp>
    <dsp:sp modelId="{7A791833-BF4A-4E21-84BB-A711574D9402}">
      <dsp:nvSpPr>
        <dsp:cNvPr id="0" name=""/>
        <dsp:cNvSpPr/>
      </dsp:nvSpPr>
      <dsp:spPr>
        <a:xfrm>
          <a:off x="0" y="2613807"/>
          <a:ext cx="923459" cy="92345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3CC5B1-ED7C-4A72-8682-4BE5D2A5C304}">
      <dsp:nvSpPr>
        <dsp:cNvPr id="0" name=""/>
        <dsp:cNvSpPr/>
      </dsp:nvSpPr>
      <dsp:spPr>
        <a:xfrm rot="10800000">
          <a:off x="1609322" y="3599929"/>
          <a:ext cx="5472684" cy="923459"/>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20" tIns="60960" rIns="113792" bIns="60960" numCol="1" spcCol="1270" anchor="ctr" anchorCtr="0">
          <a:noAutofit/>
        </a:bodyPr>
        <a:lstStyle/>
        <a:p>
          <a:pPr marL="0" lvl="0" indent="0" algn="ctr" defTabSz="711200">
            <a:lnSpc>
              <a:spcPct val="90000"/>
            </a:lnSpc>
            <a:spcBef>
              <a:spcPct val="0"/>
            </a:spcBef>
            <a:spcAft>
              <a:spcPct val="35000"/>
            </a:spcAft>
            <a:buFont typeface="+mj-lt"/>
            <a:buNone/>
          </a:pPr>
          <a:r>
            <a:rPr lang="ru-RU" sz="1600" kern="1200" dirty="0"/>
            <a:t>Неоднозначна </a:t>
          </a:r>
          <a:r>
            <a:rPr lang="ru-RU" sz="1600" kern="1200" dirty="0" err="1"/>
            <a:t>оцінка</a:t>
          </a:r>
          <a:r>
            <a:rPr lang="ru-RU" sz="1600" kern="1200" dirty="0"/>
            <a:t> </a:t>
          </a:r>
          <a:r>
            <a:rPr lang="ru-RU" sz="1600" kern="1200" dirty="0" err="1"/>
            <a:t>результатів</a:t>
          </a:r>
          <a:r>
            <a:rPr lang="ru-RU" sz="1600" kern="1200" dirty="0"/>
            <a:t>.  </a:t>
          </a:r>
          <a:r>
            <a:rPr lang="ru-RU" sz="1600" kern="1200" dirty="0" err="1"/>
            <a:t>Відсутність</a:t>
          </a:r>
          <a:r>
            <a:rPr lang="ru-RU" sz="1600" kern="1200" dirty="0"/>
            <a:t> </a:t>
          </a:r>
          <a:r>
            <a:rPr lang="ru-RU" sz="1600" kern="1200" dirty="0" err="1"/>
            <a:t>явних</a:t>
          </a:r>
          <a:r>
            <a:rPr lang="ru-RU" sz="1600" kern="1200" dirty="0"/>
            <a:t> </a:t>
          </a:r>
          <a:r>
            <a:rPr lang="ru-RU" sz="1600" kern="1200" dirty="0" err="1"/>
            <a:t>результатів</a:t>
          </a:r>
          <a:r>
            <a:rPr lang="ru-RU" sz="1600" kern="1200" dirty="0"/>
            <a:t> у </a:t>
          </a:r>
          <a:r>
            <a:rPr lang="ru-RU" sz="1600" kern="1200" dirty="0" err="1"/>
            <a:t>підвищенні</a:t>
          </a:r>
          <a:r>
            <a:rPr lang="ru-RU" sz="1600" kern="1200" dirty="0"/>
            <a:t> </a:t>
          </a:r>
          <a:r>
            <a:rPr lang="ru-RU" sz="1600" kern="1200" dirty="0" err="1"/>
            <a:t>рівня</a:t>
          </a:r>
          <a:r>
            <a:rPr lang="ru-RU" sz="1600" kern="1200" dirty="0"/>
            <a:t> </a:t>
          </a:r>
          <a:r>
            <a:rPr lang="ru-RU" sz="1600" kern="1200" dirty="0" err="1"/>
            <a:t>освіти</a:t>
          </a:r>
          <a:r>
            <a:rPr lang="ru-RU" sz="1600" kern="1200" dirty="0"/>
            <a:t> в </a:t>
          </a:r>
          <a:r>
            <a:rPr lang="ru-RU" sz="1600" kern="1200" dirty="0" err="1"/>
            <a:t>Україні</a:t>
          </a:r>
          <a:r>
            <a:rPr lang="ru-RU" sz="1600" kern="1200" dirty="0"/>
            <a:t> </a:t>
          </a:r>
          <a:r>
            <a:rPr lang="ru-RU" sz="1600" kern="1200" dirty="0" err="1"/>
            <a:t>викликає</a:t>
          </a:r>
          <a:r>
            <a:rPr lang="ru-RU" sz="1600" kern="1200" dirty="0"/>
            <a:t> </a:t>
          </a:r>
          <a:r>
            <a:rPr lang="ru-RU" sz="1600" kern="1200" dirty="0" err="1"/>
            <a:t>сумніви</a:t>
          </a:r>
          <a:r>
            <a:rPr lang="ru-RU" sz="1600" kern="1200" dirty="0"/>
            <a:t> </a:t>
          </a:r>
          <a:r>
            <a:rPr lang="ru-RU" sz="1600" kern="1200" dirty="0" err="1"/>
            <a:t>щодо</a:t>
          </a:r>
          <a:r>
            <a:rPr lang="ru-RU" sz="1600" kern="1200" dirty="0"/>
            <a:t> </a:t>
          </a:r>
          <a:r>
            <a:rPr lang="ru-RU" sz="1600" kern="1200" dirty="0" err="1"/>
            <a:t>доцільності</a:t>
          </a:r>
          <a:r>
            <a:rPr lang="ru-RU" sz="1600" kern="1200" dirty="0"/>
            <a:t> </a:t>
          </a:r>
          <a:r>
            <a:rPr lang="ru-RU" sz="1600" kern="1200" dirty="0" err="1"/>
            <a:t>цієї</a:t>
          </a:r>
          <a:r>
            <a:rPr lang="ru-RU" sz="1600" kern="1200" dirty="0"/>
            <a:t> </a:t>
          </a:r>
          <a:r>
            <a:rPr lang="ru-RU" sz="1600" kern="1200" dirty="0" err="1"/>
            <a:t>реформи</a:t>
          </a:r>
          <a:r>
            <a:rPr lang="ru-RU" sz="1600" kern="1200" dirty="0"/>
            <a:t>.</a:t>
          </a:r>
        </a:p>
      </dsp:txBody>
      <dsp:txXfrm rot="10800000">
        <a:off x="1840187" y="3599929"/>
        <a:ext cx="5241819" cy="923459"/>
      </dsp:txXfrm>
    </dsp:sp>
    <dsp:sp modelId="{A73FD5D7-D5B1-44BB-8617-4BBEB90F42E3}">
      <dsp:nvSpPr>
        <dsp:cNvPr id="0" name=""/>
        <dsp:cNvSpPr/>
      </dsp:nvSpPr>
      <dsp:spPr>
        <a:xfrm>
          <a:off x="1147593" y="3599929"/>
          <a:ext cx="923459" cy="923459"/>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2BB02-9B48-4965-B0F7-03E5F1C931EF}">
      <dsp:nvSpPr>
        <dsp:cNvPr id="0" name=""/>
        <dsp:cNvSpPr/>
      </dsp:nvSpPr>
      <dsp:spPr>
        <a:xfrm rot="16200000">
          <a:off x="-660566" y="1056625"/>
          <a:ext cx="5400589" cy="4079457"/>
        </a:xfrm>
        <a:prstGeom prst="upArrow">
          <a:avLst>
            <a:gd name="adj1" fmla="val 50000"/>
            <a:gd name="adj2" fmla="val 3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ru-RU" sz="1900" kern="1200" dirty="0"/>
            <a:t>А ще реформа – це про освітнє середовище. І це, насамперед, не техніка чи меблі. Хоча завдяки децентралізації фінансування шкіл збільшилося, і в багатьох навчальних закладах поступово оновлюється матеріально-технічна база.</a:t>
          </a:r>
        </a:p>
      </dsp:txBody>
      <dsp:txXfrm rot="5400000">
        <a:off x="713906" y="1746205"/>
        <a:ext cx="3365552" cy="2700295"/>
      </dsp:txXfrm>
    </dsp:sp>
    <dsp:sp modelId="{DDC3A14C-1EDB-4037-8D7A-381A9A267CB7}">
      <dsp:nvSpPr>
        <dsp:cNvPr id="0" name=""/>
        <dsp:cNvSpPr/>
      </dsp:nvSpPr>
      <dsp:spPr>
        <a:xfrm rot="5400000">
          <a:off x="4085549" y="701699"/>
          <a:ext cx="4536519" cy="4789323"/>
        </a:xfrm>
        <a:prstGeom prst="upArrow">
          <a:avLst>
            <a:gd name="adj1" fmla="val 50000"/>
            <a:gd name="adj2" fmla="val 35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ru-RU" sz="1900" kern="1200" dirty="0"/>
            <a:t>Зміна освітнього середовища – це зміна ставлення до дитини: повага, увага до неї та прагнення знайти оптимальний спосіб для її ефективного навчання. Саме такою є Нова українська школа.</a:t>
          </a:r>
        </a:p>
      </dsp:txBody>
      <dsp:txXfrm rot="-5400000">
        <a:off x="3959148" y="1962231"/>
        <a:ext cx="3995432" cy="2268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07164-68E4-4615-B8C7-F09214D72129}">
      <dsp:nvSpPr>
        <dsp:cNvPr id="0" name=""/>
        <dsp:cNvSpPr/>
      </dsp:nvSpPr>
      <dsp:spPr>
        <a:xfrm>
          <a:off x="50266" y="12310"/>
          <a:ext cx="5268370" cy="450134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ru-RU" sz="2300" kern="1200" dirty="0"/>
            <a:t>Ключова зміна для учнів стосується підходів до навчання та змісту освіти. Мета НУШ – виховати інноватора та громадянина, який вміє ухвалювати відповідальні рішення та дотримується прав людини.</a:t>
          </a:r>
        </a:p>
      </dsp:txBody>
      <dsp:txXfrm>
        <a:off x="785940" y="543115"/>
        <a:ext cx="3037618" cy="3439731"/>
      </dsp:txXfrm>
    </dsp:sp>
    <dsp:sp modelId="{D2A2C081-CE17-48B1-BCC9-35B61533D897}">
      <dsp:nvSpPr>
        <dsp:cNvPr id="0" name=""/>
        <dsp:cNvSpPr/>
      </dsp:nvSpPr>
      <dsp:spPr>
        <a:xfrm>
          <a:off x="3677991" y="12310"/>
          <a:ext cx="4501341" cy="4501341"/>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ru-RU" sz="2400" kern="1200" dirty="0">
              <a:latin typeface="Times New Roman" panose="02020603050405020304" pitchFamily="18" charset="0"/>
              <a:cs typeface="Times New Roman" panose="02020603050405020304" pitchFamily="18" charset="0"/>
            </a:rPr>
            <a:t>Список компетентностей, </a:t>
          </a:r>
          <a:r>
            <a:rPr lang="ru-RU" sz="2400" kern="1200" dirty="0" err="1">
              <a:latin typeface="Times New Roman" panose="02020603050405020304" pitchFamily="18" charset="0"/>
              <a:cs typeface="Times New Roman" panose="02020603050405020304" pitchFamily="18" charset="0"/>
            </a:rPr>
            <a:t>яких</a:t>
          </a:r>
          <a:r>
            <a:rPr lang="ru-RU" sz="2400" kern="1200" dirty="0">
              <a:latin typeface="Times New Roman" panose="02020603050405020304" pitchFamily="18" charset="0"/>
              <a:cs typeface="Times New Roman" panose="02020603050405020304" pitchFamily="18" charset="0"/>
            </a:rPr>
            <a:t> </a:t>
          </a:r>
          <a:r>
            <a:rPr lang="ru-RU" sz="2400" kern="1200" dirty="0" err="1">
              <a:latin typeface="Times New Roman" panose="02020603050405020304" pitchFamily="18" charset="0"/>
              <a:cs typeface="Times New Roman" panose="02020603050405020304" pitchFamily="18" charset="0"/>
            </a:rPr>
            <a:t>набувають</a:t>
          </a:r>
          <a:r>
            <a:rPr lang="ru-RU" sz="2400" kern="1200" dirty="0">
              <a:latin typeface="Times New Roman" panose="02020603050405020304" pitchFamily="18" charset="0"/>
              <a:cs typeface="Times New Roman" panose="02020603050405020304" pitchFamily="18" charset="0"/>
            </a:rPr>
            <a:t> учні, </a:t>
          </a:r>
          <a:r>
            <a:rPr lang="ru-RU" sz="2400" kern="1200" dirty="0" err="1">
              <a:latin typeface="Times New Roman" panose="02020603050405020304" pitchFamily="18" charset="0"/>
              <a:cs typeface="Times New Roman" panose="02020603050405020304" pitchFamily="18" charset="0"/>
            </a:rPr>
            <a:t>закріплено</a:t>
          </a:r>
          <a:r>
            <a:rPr lang="ru-RU" sz="2400" kern="1200" dirty="0">
              <a:latin typeface="Times New Roman" panose="02020603050405020304" pitchFamily="18" charset="0"/>
              <a:cs typeface="Times New Roman" panose="02020603050405020304" pitchFamily="18" charset="0"/>
            </a:rPr>
            <a:t> законом «Про освіту». </a:t>
          </a:r>
        </a:p>
      </dsp:txBody>
      <dsp:txXfrm>
        <a:off x="4955399" y="543115"/>
        <a:ext cx="2595368" cy="34397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7F67A-AD43-44FE-9868-87F4DC1900B3}">
      <dsp:nvSpPr>
        <dsp:cNvPr id="0" name=""/>
        <dsp:cNvSpPr/>
      </dsp:nvSpPr>
      <dsp:spPr>
        <a:xfrm>
          <a:off x="0" y="0"/>
          <a:ext cx="8579296" cy="464137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ru-RU" sz="3100" kern="1200" dirty="0"/>
            <a:t>Замість запам’ятовування фактів та понять </a:t>
          </a:r>
          <a:r>
            <a:rPr lang="ru-RU" sz="3100" kern="1200" dirty="0" err="1"/>
            <a:t>учні</a:t>
          </a:r>
          <a:r>
            <a:rPr lang="ru-RU" sz="3100" kern="1200" dirty="0"/>
            <a:t> </a:t>
          </a:r>
          <a:r>
            <a:rPr lang="ru-RU" sz="3100" kern="1200" dirty="0" err="1"/>
            <a:t>набувають</a:t>
          </a:r>
          <a:r>
            <a:rPr lang="ru-RU" sz="3100" kern="1200" dirty="0"/>
            <a:t> компетентностей. Це – динамічна комбінація знань, умінь, навичок, способів мислення, поглядів, цінностей, інших особистих якостей, що визначає здатність особи успішно соціалізуватися, провадити професійну та/або </a:t>
          </a:r>
          <a:r>
            <a:rPr lang="ru-RU" sz="3100" kern="1200" dirty="0" err="1"/>
            <a:t>подальшу</a:t>
          </a:r>
          <a:r>
            <a:rPr lang="ru-RU" sz="3100" kern="1200" dirty="0"/>
            <a:t> </a:t>
          </a:r>
          <a:r>
            <a:rPr lang="ru-RU" sz="3100" kern="1200" dirty="0" err="1"/>
            <a:t>навчальну</a:t>
          </a:r>
          <a:r>
            <a:rPr lang="ru-RU" sz="3100" kern="1200" dirty="0"/>
            <a:t> </a:t>
          </a:r>
          <a:r>
            <a:rPr lang="uk-UA" sz="3100" kern="1200" dirty="0"/>
            <a:t>діяльність. </a:t>
          </a:r>
          <a:endParaRPr lang="ru-RU" sz="3100" kern="1200" dirty="0"/>
        </a:p>
      </dsp:txBody>
      <dsp:txXfrm>
        <a:off x="2179997" y="0"/>
        <a:ext cx="6399298" cy="4641379"/>
      </dsp:txXfrm>
    </dsp:sp>
    <dsp:sp modelId="{25622CD3-DB07-41C7-8D2A-B0FEF27916D4}">
      <dsp:nvSpPr>
        <dsp:cNvPr id="0" name=""/>
        <dsp:cNvSpPr/>
      </dsp:nvSpPr>
      <dsp:spPr>
        <a:xfrm>
          <a:off x="0" y="952912"/>
          <a:ext cx="2422964" cy="264747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a:softEdge rad="317500"/>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A4464-F3ED-4B9C-ADE2-DEF33E597949}">
      <dsp:nvSpPr>
        <dsp:cNvPr id="0" name=""/>
        <dsp:cNvSpPr/>
      </dsp:nvSpPr>
      <dsp:spPr>
        <a:xfrm>
          <a:off x="-6150951" y="-1021000"/>
          <a:ext cx="7946657" cy="7946657"/>
        </a:xfrm>
        <a:prstGeom prst="blockArc">
          <a:avLst>
            <a:gd name="adj1" fmla="val 18900000"/>
            <a:gd name="adj2" fmla="val 2700000"/>
            <a:gd name="adj3" fmla="val 272"/>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A68661-5475-4FB8-B664-4981474035DE}">
      <dsp:nvSpPr>
        <dsp:cNvPr id="0" name=""/>
        <dsp:cNvSpPr/>
      </dsp:nvSpPr>
      <dsp:spPr>
        <a:xfrm>
          <a:off x="1739780" y="1080115"/>
          <a:ext cx="6757163" cy="37444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0" tIns="71120" rIns="71120" bIns="71120" numCol="1" spcCol="1270" anchor="ctr" anchorCtr="0">
          <a:noAutofit/>
        </a:bodyPr>
        <a:lstStyle/>
        <a:p>
          <a:pPr marL="0" lvl="0" indent="0" algn="l" defTabSz="1244600">
            <a:lnSpc>
              <a:spcPct val="90000"/>
            </a:lnSpc>
            <a:spcBef>
              <a:spcPct val="0"/>
            </a:spcBef>
            <a:spcAft>
              <a:spcPct val="35000"/>
            </a:spcAft>
            <a:buNone/>
          </a:pPr>
          <a:r>
            <a:rPr lang="uk-UA" sz="2800" kern="1200" dirty="0"/>
            <a:t>Тобто формують ядро ​​знань, на яке накладаються уміння цими знаннями користуватися, а також цінності та навички, що знадобляться випускникам української школи у </a:t>
          </a:r>
          <a:r>
            <a:rPr lang="uk-UA" sz="2800" kern="1200" dirty="0" err="1"/>
            <a:t>професійнійному</a:t>
          </a:r>
          <a:r>
            <a:rPr lang="uk-UA" sz="2800" kern="1200" dirty="0"/>
            <a:t> та особистому житті.</a:t>
          </a:r>
          <a:endParaRPr lang="ru-RU" sz="2800" kern="1200" dirty="0"/>
        </a:p>
      </dsp:txBody>
      <dsp:txXfrm>
        <a:off x="1739780" y="1080115"/>
        <a:ext cx="6757163" cy="3744424"/>
      </dsp:txXfrm>
    </dsp:sp>
    <dsp:sp modelId="{5566ABED-8275-4F3F-AE19-2C6CFB59E365}">
      <dsp:nvSpPr>
        <dsp:cNvPr id="0" name=""/>
        <dsp:cNvSpPr/>
      </dsp:nvSpPr>
      <dsp:spPr>
        <a:xfrm>
          <a:off x="0" y="1212547"/>
          <a:ext cx="3479560" cy="3479560"/>
        </a:xfrm>
        <a:prstGeom prst="ellipse">
          <a:avLst/>
        </a:prstGeom>
        <a:blipFill rotWithShape="0">
          <a:blip xmlns:r="http://schemas.openxmlformats.org/officeDocument/2006/relationships" r:embed="rId1"/>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10C03-873B-4D33-976B-3527C9B6B0B5}">
      <dsp:nvSpPr>
        <dsp:cNvPr id="0" name=""/>
        <dsp:cNvSpPr/>
      </dsp:nvSpPr>
      <dsp:spPr>
        <a:xfrm>
          <a:off x="658873" y="0"/>
          <a:ext cx="7467229" cy="518457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144AB0-4C4F-4DBB-AD70-B374127B5E64}">
      <dsp:nvSpPr>
        <dsp:cNvPr id="0" name=""/>
        <dsp:cNvSpPr/>
      </dsp:nvSpPr>
      <dsp:spPr>
        <a:xfrm>
          <a:off x="7721" y="1555372"/>
          <a:ext cx="692331" cy="20738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ru-RU" sz="700" kern="1200" dirty="0"/>
            <a:t>вільне володіння державною мовою;</a:t>
          </a:r>
        </a:p>
      </dsp:txBody>
      <dsp:txXfrm>
        <a:off x="41518" y="1589169"/>
        <a:ext cx="624737" cy="2006236"/>
      </dsp:txXfrm>
    </dsp:sp>
    <dsp:sp modelId="{CAD548B6-8A13-4ABB-BFFA-FD4DE599D2FB}">
      <dsp:nvSpPr>
        <dsp:cNvPr id="0" name=""/>
        <dsp:cNvSpPr/>
      </dsp:nvSpPr>
      <dsp:spPr>
        <a:xfrm>
          <a:off x="815441" y="1555372"/>
          <a:ext cx="692331" cy="20738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ru-RU" sz="700" kern="1200" dirty="0"/>
            <a:t>здатність спілкуватися рідною (у разі відмінності від державної) та іноземними мовами;</a:t>
          </a:r>
        </a:p>
      </dsp:txBody>
      <dsp:txXfrm>
        <a:off x="849238" y="1589169"/>
        <a:ext cx="624737" cy="2006236"/>
      </dsp:txXfrm>
    </dsp:sp>
    <dsp:sp modelId="{6480DA73-5717-43AE-8C9A-0B95F0D923B6}">
      <dsp:nvSpPr>
        <dsp:cNvPr id="0" name=""/>
        <dsp:cNvSpPr/>
      </dsp:nvSpPr>
      <dsp:spPr>
        <a:xfrm>
          <a:off x="1623161" y="1555372"/>
          <a:ext cx="692331" cy="207383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ru-RU" sz="700" kern="1200" dirty="0"/>
            <a:t>математична компетентність;</a:t>
          </a:r>
        </a:p>
      </dsp:txBody>
      <dsp:txXfrm>
        <a:off x="1656958" y="1589169"/>
        <a:ext cx="624737" cy="2006236"/>
      </dsp:txXfrm>
    </dsp:sp>
    <dsp:sp modelId="{F183FE0D-14D2-468E-BF6E-BEA786EB1005}">
      <dsp:nvSpPr>
        <dsp:cNvPr id="0" name=""/>
        <dsp:cNvSpPr/>
      </dsp:nvSpPr>
      <dsp:spPr>
        <a:xfrm>
          <a:off x="2430881" y="1555372"/>
          <a:ext cx="692331" cy="20738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ru-RU" sz="700" kern="1200" dirty="0"/>
            <a:t>компетентності у галузі природничих наук, техніки і технологій;</a:t>
          </a:r>
        </a:p>
      </dsp:txBody>
      <dsp:txXfrm>
        <a:off x="2464678" y="1589169"/>
        <a:ext cx="624737" cy="2006236"/>
      </dsp:txXfrm>
    </dsp:sp>
    <dsp:sp modelId="{97293BB9-CAD1-4D76-A5FF-7066C3EF06DF}">
      <dsp:nvSpPr>
        <dsp:cNvPr id="0" name=""/>
        <dsp:cNvSpPr/>
      </dsp:nvSpPr>
      <dsp:spPr>
        <a:xfrm>
          <a:off x="3238601" y="1555372"/>
          <a:ext cx="692331" cy="207383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ru-RU" sz="700" kern="1200" dirty="0"/>
            <a:t>інноваційність;</a:t>
          </a:r>
        </a:p>
      </dsp:txBody>
      <dsp:txXfrm>
        <a:off x="3272398" y="1589169"/>
        <a:ext cx="624737" cy="2006236"/>
      </dsp:txXfrm>
    </dsp:sp>
    <dsp:sp modelId="{27615778-87E3-4775-8E5E-1FFB77BCA946}">
      <dsp:nvSpPr>
        <dsp:cNvPr id="0" name=""/>
        <dsp:cNvSpPr/>
      </dsp:nvSpPr>
      <dsp:spPr>
        <a:xfrm>
          <a:off x="4046322" y="1555372"/>
          <a:ext cx="692331" cy="20738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ru-RU" sz="700" kern="1200" dirty="0"/>
            <a:t>екологічна компетентність;</a:t>
          </a:r>
        </a:p>
      </dsp:txBody>
      <dsp:txXfrm>
        <a:off x="4080119" y="1589169"/>
        <a:ext cx="624737" cy="2006236"/>
      </dsp:txXfrm>
    </dsp:sp>
    <dsp:sp modelId="{9339C42D-8891-442C-9633-EFBD5FAB556A}">
      <dsp:nvSpPr>
        <dsp:cNvPr id="0" name=""/>
        <dsp:cNvSpPr/>
      </dsp:nvSpPr>
      <dsp:spPr>
        <a:xfrm>
          <a:off x="4854042" y="1555372"/>
          <a:ext cx="692331" cy="20738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ru-RU" sz="700" kern="1200" dirty="0"/>
            <a:t>інформаційно-комунікаційна компетентність;</a:t>
          </a:r>
        </a:p>
      </dsp:txBody>
      <dsp:txXfrm>
        <a:off x="4887839" y="1589169"/>
        <a:ext cx="624737" cy="2006236"/>
      </dsp:txXfrm>
    </dsp:sp>
    <dsp:sp modelId="{9635A0C8-C4E5-43CC-A43A-4B36754F014C}">
      <dsp:nvSpPr>
        <dsp:cNvPr id="0" name=""/>
        <dsp:cNvSpPr/>
      </dsp:nvSpPr>
      <dsp:spPr>
        <a:xfrm>
          <a:off x="5661762" y="1555372"/>
          <a:ext cx="692331" cy="207383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ru-RU" sz="700" kern="1200" dirty="0"/>
            <a:t>навчання впродовж життя;</a:t>
          </a:r>
        </a:p>
      </dsp:txBody>
      <dsp:txXfrm>
        <a:off x="5695559" y="1589169"/>
        <a:ext cx="624737" cy="2006236"/>
      </dsp:txXfrm>
    </dsp:sp>
    <dsp:sp modelId="{7A50E818-58F8-41A7-9614-C7FCCB88EF84}">
      <dsp:nvSpPr>
        <dsp:cNvPr id="0" name=""/>
        <dsp:cNvSpPr/>
      </dsp:nvSpPr>
      <dsp:spPr>
        <a:xfrm>
          <a:off x="6469482" y="1555372"/>
          <a:ext cx="692331" cy="20738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ru-RU" sz="700" kern="1200" dirty="0"/>
            <a:t>громадянські та соціальні компетентності, пов’язані з ідеями демократії, справедливості, рівності, прав людини, добробуту та здорового способу життя, з усвідомленням рівних прав і можливостей;</a:t>
          </a:r>
        </a:p>
      </dsp:txBody>
      <dsp:txXfrm>
        <a:off x="6503279" y="1589169"/>
        <a:ext cx="624737" cy="2006236"/>
      </dsp:txXfrm>
    </dsp:sp>
    <dsp:sp modelId="{3CFFA19D-58E8-4764-BD14-88F17FBF7A90}">
      <dsp:nvSpPr>
        <dsp:cNvPr id="0" name=""/>
        <dsp:cNvSpPr/>
      </dsp:nvSpPr>
      <dsp:spPr>
        <a:xfrm>
          <a:off x="7277203" y="1555372"/>
          <a:ext cx="692331" cy="207383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ru-RU" sz="700" kern="1200" dirty="0"/>
            <a:t>культурна компетентність;</a:t>
          </a:r>
        </a:p>
      </dsp:txBody>
      <dsp:txXfrm>
        <a:off x="7311000" y="1589169"/>
        <a:ext cx="624737" cy="2006236"/>
      </dsp:txXfrm>
    </dsp:sp>
    <dsp:sp modelId="{94775DDE-ACB0-47CF-8E4C-1B3A87CAAA21}">
      <dsp:nvSpPr>
        <dsp:cNvPr id="0" name=""/>
        <dsp:cNvSpPr/>
      </dsp:nvSpPr>
      <dsp:spPr>
        <a:xfrm>
          <a:off x="8084923" y="1555372"/>
          <a:ext cx="692331" cy="20738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ru-RU" sz="700" kern="1200" dirty="0"/>
            <a:t>підприємливість та фінансова грамотність.</a:t>
          </a:r>
        </a:p>
      </dsp:txBody>
      <dsp:txXfrm>
        <a:off x="8118720" y="1589169"/>
        <a:ext cx="624737" cy="20062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32C32-920E-44AC-9246-2A469D9B7B97}">
      <dsp:nvSpPr>
        <dsp:cNvPr id="0" name=""/>
        <dsp:cNvSpPr/>
      </dsp:nvSpPr>
      <dsp:spPr>
        <a:xfrm>
          <a:off x="2783642" y="201734"/>
          <a:ext cx="5651637" cy="255614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uk-UA" sz="2300" kern="1200" dirty="0"/>
            <a:t>Щоб набувати </a:t>
          </a:r>
          <a:r>
            <a:rPr lang="uk-UA" sz="2300" kern="1200" dirty="0" err="1"/>
            <a:t>компетентностей</a:t>
          </a:r>
          <a:r>
            <a:rPr lang="uk-UA" sz="2300" kern="1200" dirty="0"/>
            <a:t>, школярі навчаються за діяльнісним підходом – тобто частіше щось роблять замість того, щоб просто сидіти за партами та слухати вчителі.</a:t>
          </a:r>
          <a:endParaRPr lang="ru-RU" sz="2300" kern="1200" dirty="0"/>
        </a:p>
      </dsp:txBody>
      <dsp:txXfrm>
        <a:off x="2783642" y="201734"/>
        <a:ext cx="5651637" cy="2556145"/>
      </dsp:txXfrm>
    </dsp:sp>
    <dsp:sp modelId="{75FD1C3F-9B79-4269-BF29-22DA2C2485F1}">
      <dsp:nvSpPr>
        <dsp:cNvPr id="0" name=""/>
        <dsp:cNvSpPr/>
      </dsp:nvSpPr>
      <dsp:spPr>
        <a:xfrm>
          <a:off x="216035" y="216022"/>
          <a:ext cx="2530584" cy="255614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18288B-9F92-4FFF-AA26-5C54F533D816}">
      <dsp:nvSpPr>
        <dsp:cNvPr id="0" name=""/>
        <dsp:cNvSpPr/>
      </dsp:nvSpPr>
      <dsp:spPr>
        <a:xfrm>
          <a:off x="0" y="3179643"/>
          <a:ext cx="5651637" cy="2556145"/>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uk-UA" sz="2300" kern="1200" dirty="0"/>
            <a:t>Концепція НУШ пропонує також впроваджувати інтегроване та </a:t>
          </a:r>
          <a:r>
            <a:rPr lang="uk-UA" sz="2300" kern="1200" dirty="0" err="1"/>
            <a:t>проєктне</a:t>
          </a:r>
          <a:r>
            <a:rPr lang="uk-UA" sz="2300" kern="1200" dirty="0"/>
            <a:t> навчання. Це сприяє тому, що учні отримують цілісне уявлення про світ, адже вивчають явища з погляду різних наук та </a:t>
          </a:r>
          <a:r>
            <a:rPr lang="uk-UA" sz="2300" kern="1200" dirty="0" err="1"/>
            <a:t>вчаться</a:t>
          </a:r>
          <a:r>
            <a:rPr lang="uk-UA" sz="2300" kern="1200" dirty="0"/>
            <a:t> вирішувати реальні проблеми за допомогою знань з різних дисциплін.</a:t>
          </a:r>
          <a:endParaRPr lang="ru-RU" sz="2300" kern="1200" dirty="0"/>
        </a:p>
      </dsp:txBody>
      <dsp:txXfrm>
        <a:off x="0" y="3179643"/>
        <a:ext cx="5651637" cy="2556145"/>
      </dsp:txXfrm>
    </dsp:sp>
    <dsp:sp modelId="{B1E65637-3C9F-4F6A-8042-E48514B6CF27}">
      <dsp:nvSpPr>
        <dsp:cNvPr id="0" name=""/>
        <dsp:cNvSpPr/>
      </dsp:nvSpPr>
      <dsp:spPr>
        <a:xfrm>
          <a:off x="5904696" y="3179643"/>
          <a:ext cx="2530584" cy="255614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BE866-4F19-4C5D-B760-7863C3595D6F}">
      <dsp:nvSpPr>
        <dsp:cNvPr id="0" name=""/>
        <dsp:cNvSpPr/>
      </dsp:nvSpPr>
      <dsp:spPr>
        <a:xfrm rot="10800000">
          <a:off x="675601" y="142"/>
          <a:ext cx="6878397" cy="35672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308" tIns="60960" rIns="113792"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a:t>уміння висловлювати власну думку усно і письмово</a:t>
          </a:r>
        </a:p>
      </dsp:txBody>
      <dsp:txXfrm rot="10800000">
        <a:off x="764783" y="142"/>
        <a:ext cx="6789215" cy="356729"/>
      </dsp:txXfrm>
    </dsp:sp>
    <dsp:sp modelId="{608E28B4-CD4D-42FE-A385-6E9FF1C1F7A0}">
      <dsp:nvSpPr>
        <dsp:cNvPr id="0" name=""/>
        <dsp:cNvSpPr/>
      </dsp:nvSpPr>
      <dsp:spPr>
        <a:xfrm>
          <a:off x="298376" y="28599"/>
          <a:ext cx="356729" cy="35672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CE091F-1234-4544-AF8F-867D26B353CD}">
      <dsp:nvSpPr>
        <dsp:cNvPr id="0" name=""/>
        <dsp:cNvSpPr/>
      </dsp:nvSpPr>
      <dsp:spPr>
        <a:xfrm rot="10800000">
          <a:off x="747594" y="463359"/>
          <a:ext cx="6734411" cy="356729"/>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308" tIns="60960" rIns="113792"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a:t>критичне та системне мислення </a:t>
          </a:r>
        </a:p>
      </dsp:txBody>
      <dsp:txXfrm rot="10800000">
        <a:off x="836776" y="463359"/>
        <a:ext cx="6645229" cy="356729"/>
      </dsp:txXfrm>
    </dsp:sp>
    <dsp:sp modelId="{3E189300-6579-45E8-A089-F0115F07C4AA}">
      <dsp:nvSpPr>
        <dsp:cNvPr id="0" name=""/>
        <dsp:cNvSpPr/>
      </dsp:nvSpPr>
      <dsp:spPr>
        <a:xfrm>
          <a:off x="298376" y="532657"/>
          <a:ext cx="356729" cy="35672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D01A2-5EE0-4DDA-ADD3-E5077D16CF32}">
      <dsp:nvSpPr>
        <dsp:cNvPr id="0" name=""/>
        <dsp:cNvSpPr/>
      </dsp:nvSpPr>
      <dsp:spPr>
        <a:xfrm rot="10800000">
          <a:off x="730410" y="926575"/>
          <a:ext cx="6768779" cy="356729"/>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308" tIns="60960" rIns="113792"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a:t>здатність логічно обґрунтовувати позицію </a:t>
          </a:r>
        </a:p>
      </dsp:txBody>
      <dsp:txXfrm rot="10800000">
        <a:off x="819592" y="926575"/>
        <a:ext cx="6679597" cy="356729"/>
      </dsp:txXfrm>
    </dsp:sp>
    <dsp:sp modelId="{8F8F5E4A-A91F-41C3-B334-891C73DF8A00}">
      <dsp:nvSpPr>
        <dsp:cNvPr id="0" name=""/>
        <dsp:cNvSpPr/>
      </dsp:nvSpPr>
      <dsp:spPr>
        <a:xfrm>
          <a:off x="298376" y="964702"/>
          <a:ext cx="356729" cy="35672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F1476C-7CCC-4054-9302-D56F773C4306}">
      <dsp:nvSpPr>
        <dsp:cNvPr id="0" name=""/>
        <dsp:cNvSpPr/>
      </dsp:nvSpPr>
      <dsp:spPr>
        <a:xfrm rot="10800000">
          <a:off x="730437" y="1389792"/>
          <a:ext cx="6768725" cy="356729"/>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308" tIns="60960" rIns="113792"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a:t>творчість</a:t>
          </a:r>
        </a:p>
      </dsp:txBody>
      <dsp:txXfrm rot="10800000">
        <a:off x="819619" y="1389792"/>
        <a:ext cx="6679543" cy="356729"/>
      </dsp:txXfrm>
    </dsp:sp>
    <dsp:sp modelId="{7A791833-BF4A-4E21-84BB-A711574D9402}">
      <dsp:nvSpPr>
        <dsp:cNvPr id="0" name=""/>
        <dsp:cNvSpPr/>
      </dsp:nvSpPr>
      <dsp:spPr>
        <a:xfrm>
          <a:off x="226366" y="1472071"/>
          <a:ext cx="356729" cy="356729"/>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1015EB-CDFA-4816-964F-6D52D1339F56}">
      <dsp:nvSpPr>
        <dsp:cNvPr id="0" name=""/>
        <dsp:cNvSpPr/>
      </dsp:nvSpPr>
      <dsp:spPr>
        <a:xfrm rot="10800000">
          <a:off x="603580" y="1853008"/>
          <a:ext cx="7022438" cy="356729"/>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308" tIns="60960" rIns="113792"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a:t>ініціативність </a:t>
          </a:r>
        </a:p>
      </dsp:txBody>
      <dsp:txXfrm rot="10800000">
        <a:off x="692762" y="1853008"/>
        <a:ext cx="6933256" cy="356729"/>
      </dsp:txXfrm>
    </dsp:sp>
    <dsp:sp modelId="{D63C5FEB-B320-433F-94C6-55660FFA1D8F}">
      <dsp:nvSpPr>
        <dsp:cNvPr id="0" name=""/>
        <dsp:cNvSpPr/>
      </dsp:nvSpPr>
      <dsp:spPr>
        <a:xfrm>
          <a:off x="298376" y="1900810"/>
          <a:ext cx="356729" cy="356729"/>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AD5B8F-F0B2-4E52-A6E6-05E77D3E5434}">
      <dsp:nvSpPr>
        <dsp:cNvPr id="0" name=""/>
        <dsp:cNvSpPr/>
      </dsp:nvSpPr>
      <dsp:spPr>
        <a:xfrm rot="10800000">
          <a:off x="586396" y="2316224"/>
          <a:ext cx="7056807" cy="35672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308" tIns="60960" rIns="113792"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a:t>вміння конструктивно керувати емоціями</a:t>
          </a:r>
        </a:p>
      </dsp:txBody>
      <dsp:txXfrm rot="10800000">
        <a:off x="675578" y="2316224"/>
        <a:ext cx="6967625" cy="356729"/>
      </dsp:txXfrm>
    </dsp:sp>
    <dsp:sp modelId="{0503F8B3-EE37-42D0-A69D-16CCD698F837}">
      <dsp:nvSpPr>
        <dsp:cNvPr id="0" name=""/>
        <dsp:cNvSpPr/>
      </dsp:nvSpPr>
      <dsp:spPr>
        <a:xfrm>
          <a:off x="370385" y="2332855"/>
          <a:ext cx="356729" cy="356729"/>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5E2A32-29FA-4295-8726-6D46414A76A1}">
      <dsp:nvSpPr>
        <dsp:cNvPr id="0" name=""/>
        <dsp:cNvSpPr/>
      </dsp:nvSpPr>
      <dsp:spPr>
        <a:xfrm rot="10800000">
          <a:off x="603580" y="2779441"/>
          <a:ext cx="7022438" cy="356729"/>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308" tIns="60960" rIns="113792"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a:t>оцінювати ризики </a:t>
          </a:r>
        </a:p>
      </dsp:txBody>
      <dsp:txXfrm rot="10800000">
        <a:off x="692762" y="2779441"/>
        <a:ext cx="6933256" cy="356729"/>
      </dsp:txXfrm>
    </dsp:sp>
    <dsp:sp modelId="{20811F87-7DBC-4A96-86B0-12BF640A06F8}">
      <dsp:nvSpPr>
        <dsp:cNvPr id="0" name=""/>
        <dsp:cNvSpPr/>
      </dsp:nvSpPr>
      <dsp:spPr>
        <a:xfrm>
          <a:off x="370385" y="2764904"/>
          <a:ext cx="356729" cy="356729"/>
        </a:xfrm>
        <a:prstGeom prst="ellipse">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4DDBE0-1D33-47C6-A29B-91F2F04AA40F}">
      <dsp:nvSpPr>
        <dsp:cNvPr id="0" name=""/>
        <dsp:cNvSpPr/>
      </dsp:nvSpPr>
      <dsp:spPr>
        <a:xfrm rot="10800000">
          <a:off x="658416" y="3242657"/>
          <a:ext cx="6912766" cy="356729"/>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308" tIns="60960" rIns="113792"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a:t>приймати рішення </a:t>
          </a:r>
        </a:p>
      </dsp:txBody>
      <dsp:txXfrm rot="10800000">
        <a:off x="747598" y="3242657"/>
        <a:ext cx="6823584" cy="356729"/>
      </dsp:txXfrm>
    </dsp:sp>
    <dsp:sp modelId="{744DCCA4-64F5-42B3-BB19-7BCEC79CB8F7}">
      <dsp:nvSpPr>
        <dsp:cNvPr id="0" name=""/>
        <dsp:cNvSpPr/>
      </dsp:nvSpPr>
      <dsp:spPr>
        <a:xfrm>
          <a:off x="298376" y="3268959"/>
          <a:ext cx="356729" cy="356729"/>
        </a:xfrm>
        <a:prstGeom prst="ellipse">
          <a:avLst/>
        </a:prstGeom>
        <a:blipFill rotWithShape="1">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9DDCE1-DE97-4214-BEF8-3EF9FC627FFC}">
      <dsp:nvSpPr>
        <dsp:cNvPr id="0" name=""/>
        <dsp:cNvSpPr/>
      </dsp:nvSpPr>
      <dsp:spPr>
        <a:xfrm rot="10800000">
          <a:off x="675601" y="3705873"/>
          <a:ext cx="6878397" cy="356729"/>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308" tIns="60960" rIns="113792"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a:t>розв’язувати проблеми </a:t>
          </a:r>
        </a:p>
      </dsp:txBody>
      <dsp:txXfrm rot="10800000">
        <a:off x="764783" y="3705873"/>
        <a:ext cx="6789215" cy="356729"/>
      </dsp:txXfrm>
    </dsp:sp>
    <dsp:sp modelId="{FD059786-1DB8-4D91-8195-3106DC5C14F5}">
      <dsp:nvSpPr>
        <dsp:cNvPr id="0" name=""/>
        <dsp:cNvSpPr/>
      </dsp:nvSpPr>
      <dsp:spPr>
        <a:xfrm>
          <a:off x="298376" y="3701008"/>
          <a:ext cx="356729" cy="356729"/>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3E66EB-EAEF-46FA-A9E6-E2CE6419DBD1}">
      <dsp:nvSpPr>
        <dsp:cNvPr id="0" name=""/>
        <dsp:cNvSpPr/>
      </dsp:nvSpPr>
      <dsp:spPr>
        <a:xfrm rot="10800000">
          <a:off x="675601" y="4169090"/>
          <a:ext cx="6878397" cy="356729"/>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308" tIns="60960" rIns="113792"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a:t>здатність співпрацювати з іншими людьми</a:t>
          </a:r>
        </a:p>
      </dsp:txBody>
      <dsp:txXfrm rot="10800000">
        <a:off x="764783" y="4169090"/>
        <a:ext cx="6789215" cy="356729"/>
      </dsp:txXfrm>
    </dsp:sp>
    <dsp:sp modelId="{ADFF0B5E-58BD-42FE-8BBC-926F16B2FE45}">
      <dsp:nvSpPr>
        <dsp:cNvPr id="0" name=""/>
        <dsp:cNvSpPr/>
      </dsp:nvSpPr>
      <dsp:spPr>
        <a:xfrm>
          <a:off x="442391" y="4169233"/>
          <a:ext cx="356729" cy="356729"/>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7A4D5-55C6-44E3-B209-F3CC3C9F699D}">
      <dsp:nvSpPr>
        <dsp:cNvPr id="0" name=""/>
        <dsp:cNvSpPr/>
      </dsp:nvSpPr>
      <dsp:spPr>
        <a:xfrm>
          <a:off x="1727" y="0"/>
          <a:ext cx="2688282" cy="45259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kern="1200" dirty="0"/>
            <a:t>Міністерством розроблено </a:t>
          </a:r>
          <a:r>
            <a:rPr lang="ru-RU" sz="1400" kern="1200" dirty="0" err="1">
              <a:hlinkClick xmlns:r="http://schemas.openxmlformats.org/officeDocument/2006/relationships" r:id="rId1"/>
            </a:rPr>
            <a:t>нову</a:t>
          </a:r>
          <a:r>
            <a:rPr lang="ru-RU" sz="1400" kern="1200" dirty="0">
              <a:hlinkClick xmlns:r="http://schemas.openxmlformats.org/officeDocument/2006/relationships" r:id="rId1"/>
            </a:rPr>
            <a:t> модель оцінювання</a:t>
          </a:r>
          <a:r>
            <a:rPr lang="ru-RU" sz="1400" kern="1200" dirty="0"/>
            <a:t> учнів у межах Нової української школи. Тепер замість звичних табелів у кінці року </a:t>
          </a:r>
          <a:r>
            <a:rPr lang="ru-RU" sz="1400" kern="1200" dirty="0" err="1"/>
            <a:t>учні</a:t>
          </a:r>
          <a:r>
            <a:rPr lang="ru-RU" sz="1400" kern="1200" dirty="0"/>
            <a:t> </a:t>
          </a:r>
          <a:r>
            <a:rPr lang="ru-RU" sz="1400" kern="1200" dirty="0" err="1"/>
            <a:t>отримують</a:t>
          </a:r>
          <a:r>
            <a:rPr lang="ru-RU" sz="1400" kern="1200" dirty="0"/>
            <a:t> </a:t>
          </a:r>
          <a:r>
            <a:rPr lang="ru-RU" sz="1400" kern="1200" dirty="0">
              <a:hlinkClick xmlns:r="http://schemas.openxmlformats.org/officeDocument/2006/relationships" r:id="rId2"/>
            </a:rPr>
            <a:t>Свідоцтво досягнень</a:t>
          </a:r>
          <a:r>
            <a:rPr lang="ru-RU" sz="1400" kern="1200" dirty="0"/>
            <a:t>. </a:t>
          </a:r>
        </a:p>
      </dsp:txBody>
      <dsp:txXfrm>
        <a:off x="1727" y="1810385"/>
        <a:ext cx="2688282" cy="1810385"/>
      </dsp:txXfrm>
    </dsp:sp>
    <dsp:sp modelId="{747944E9-5FED-4F16-B91C-D53D423AA55E}">
      <dsp:nvSpPr>
        <dsp:cNvPr id="0" name=""/>
        <dsp:cNvSpPr/>
      </dsp:nvSpPr>
      <dsp:spPr>
        <a:xfrm>
          <a:off x="592296" y="271557"/>
          <a:ext cx="1507145" cy="1507145"/>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6EAC0B-B0CA-4DAE-80C0-2C17A153CC73}">
      <dsp:nvSpPr>
        <dsp:cNvPr id="0" name=""/>
        <dsp:cNvSpPr/>
      </dsp:nvSpPr>
      <dsp:spPr>
        <a:xfrm>
          <a:off x="2770658" y="0"/>
          <a:ext cx="2688282" cy="4525963"/>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kern="1200" dirty="0" err="1"/>
            <a:t>Оновлена</a:t>
          </a:r>
          <a:r>
            <a:rPr lang="ru-RU" sz="1400" kern="1200" dirty="0"/>
            <a:t> модель </a:t>
          </a:r>
          <a:r>
            <a:rPr lang="ru-RU" sz="1400" kern="1200" dirty="0" err="1"/>
            <a:t>ґрунтується</a:t>
          </a:r>
          <a:r>
            <a:rPr lang="ru-RU" sz="1400" kern="1200" dirty="0"/>
            <a:t> на </a:t>
          </a:r>
          <a:r>
            <a:rPr lang="ru-RU" sz="1400" kern="1200" dirty="0" err="1"/>
            <a:t>формувальному</a:t>
          </a:r>
          <a:r>
            <a:rPr lang="ru-RU" sz="1400" kern="1200" dirty="0"/>
            <a:t> </a:t>
          </a:r>
          <a:r>
            <a:rPr lang="ru-RU" sz="1400" kern="1200" dirty="0" err="1"/>
            <a:t>оцінюванні</a:t>
          </a:r>
          <a:r>
            <a:rPr lang="ru-RU" sz="1400" kern="1200" dirty="0"/>
            <a:t>, яке дає можливість зробити </a:t>
          </a:r>
          <a:r>
            <a:rPr lang="ru-RU" sz="1400" kern="1200" dirty="0" err="1"/>
            <a:t>висновки</a:t>
          </a:r>
          <a:r>
            <a:rPr lang="ru-RU" sz="1400" kern="1200" dirty="0"/>
            <a:t> </a:t>
          </a:r>
          <a:r>
            <a:rPr lang="ru-RU" sz="1400" kern="1200" dirty="0" err="1"/>
            <a:t>саме</a:t>
          </a:r>
          <a:r>
            <a:rPr lang="ru-RU" sz="1400" kern="1200" dirty="0"/>
            <a:t> щодо процесу навчання, а не тільки результату (кількості </a:t>
          </a:r>
          <a:r>
            <a:rPr lang="ru-RU" sz="1400" kern="1200" dirty="0" err="1"/>
            <a:t>помилок</a:t>
          </a:r>
          <a:r>
            <a:rPr lang="ru-RU" sz="1400" kern="1200" dirty="0"/>
            <a:t>) та </a:t>
          </a:r>
          <a:r>
            <a:rPr lang="ru-RU" sz="1400" kern="1200" dirty="0" err="1"/>
            <a:t>поступу</a:t>
          </a:r>
          <a:r>
            <a:rPr lang="ru-RU" sz="1400" kern="1200" dirty="0"/>
            <a:t> </a:t>
          </a:r>
          <a:r>
            <a:rPr lang="ru-RU" sz="1400" kern="1200" dirty="0" err="1"/>
            <a:t>учня</a:t>
          </a:r>
          <a:r>
            <a:rPr lang="ru-RU" sz="1400" kern="1200" dirty="0"/>
            <a:t>.</a:t>
          </a:r>
        </a:p>
      </dsp:txBody>
      <dsp:txXfrm>
        <a:off x="2770658" y="1810385"/>
        <a:ext cx="2688282" cy="1810385"/>
      </dsp:txXfrm>
    </dsp:sp>
    <dsp:sp modelId="{95CF7B0F-ED4E-48CE-BBD0-EEE381F74F24}">
      <dsp:nvSpPr>
        <dsp:cNvPr id="0" name=""/>
        <dsp:cNvSpPr/>
      </dsp:nvSpPr>
      <dsp:spPr>
        <a:xfrm>
          <a:off x="3361227" y="271557"/>
          <a:ext cx="1507145" cy="1507145"/>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6A127F-BC7F-4319-8AFB-03C963D6651F}">
      <dsp:nvSpPr>
        <dsp:cNvPr id="0" name=""/>
        <dsp:cNvSpPr/>
      </dsp:nvSpPr>
      <dsp:spPr>
        <a:xfrm>
          <a:off x="5539589" y="0"/>
          <a:ext cx="2688282" cy="4525963"/>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SzPts val="1000"/>
            <a:buFont typeface="Symbol" panose="05050102010706020507" pitchFamily="18" charset="2"/>
            <a:buNone/>
          </a:pPr>
          <a:r>
            <a:rPr lang="ru-RU" sz="1400" kern="1200" dirty="0" err="1"/>
            <a:t>Індивідуальний</a:t>
          </a:r>
          <a:r>
            <a:rPr lang="ru-RU" sz="1400" kern="1200" dirty="0"/>
            <a:t> </a:t>
          </a:r>
          <a:r>
            <a:rPr lang="ru-RU" sz="1400" kern="1200" dirty="0" err="1"/>
            <a:t>підхід</a:t>
          </a:r>
          <a:r>
            <a:rPr lang="ru-RU" sz="1400" kern="1200" dirty="0"/>
            <a:t>. Реформа </a:t>
          </a:r>
          <a:r>
            <a:rPr lang="ru-RU" sz="1400" kern="1200" dirty="0" err="1"/>
            <a:t>враховує</a:t>
          </a:r>
          <a:r>
            <a:rPr lang="ru-RU" sz="1400" kern="1200" dirty="0"/>
            <a:t> </a:t>
          </a:r>
          <a:r>
            <a:rPr lang="ru-RU" sz="1400" kern="1200" dirty="0" err="1"/>
            <a:t>індивідуальні</a:t>
          </a:r>
          <a:r>
            <a:rPr lang="ru-RU" sz="1400" kern="1200" dirty="0"/>
            <a:t> потреби та </a:t>
          </a:r>
          <a:r>
            <a:rPr lang="ru-RU" sz="1400" kern="1200" dirty="0" err="1"/>
            <a:t>інтереси</a:t>
          </a:r>
          <a:r>
            <a:rPr lang="ru-RU" sz="1400" kern="1200" dirty="0"/>
            <a:t> </a:t>
          </a:r>
          <a:r>
            <a:rPr lang="ru-RU" sz="1400" kern="1200" dirty="0" err="1"/>
            <a:t>учнів</a:t>
          </a:r>
          <a:r>
            <a:rPr lang="ru-RU" sz="1400" kern="1200" dirty="0"/>
            <a:t>, </a:t>
          </a:r>
          <a:r>
            <a:rPr lang="ru-RU" sz="1400" kern="1200" dirty="0" err="1"/>
            <a:t>допомагаючи</a:t>
          </a:r>
          <a:r>
            <a:rPr lang="ru-RU" sz="1400" kern="1200" dirty="0"/>
            <a:t> </a:t>
          </a:r>
          <a:r>
            <a:rPr lang="ru-RU" sz="1400" kern="1200" dirty="0" err="1"/>
            <a:t>їм</a:t>
          </a:r>
          <a:r>
            <a:rPr lang="ru-RU" sz="1400" kern="1200" dirty="0"/>
            <a:t> </a:t>
          </a:r>
          <a:r>
            <a:rPr lang="ru-RU" sz="1400" kern="1200" dirty="0" err="1"/>
            <a:t>розвивати</a:t>
          </a:r>
          <a:r>
            <a:rPr lang="ru-RU" sz="1400" kern="1200" dirty="0"/>
            <a:t> </a:t>
          </a:r>
          <a:r>
            <a:rPr lang="ru-RU" sz="1400" kern="1200" dirty="0" err="1"/>
            <a:t>свій</a:t>
          </a:r>
          <a:r>
            <a:rPr lang="ru-RU" sz="1400" kern="1200" dirty="0"/>
            <a:t> </a:t>
          </a:r>
          <a:r>
            <a:rPr lang="ru-RU" sz="1400" kern="1200" dirty="0" err="1"/>
            <a:t>потенціал</a:t>
          </a:r>
          <a:r>
            <a:rPr lang="ru-RU" sz="1400" kern="1200" dirty="0"/>
            <a:t>.</a:t>
          </a:r>
        </a:p>
      </dsp:txBody>
      <dsp:txXfrm>
        <a:off x="5539589" y="1810385"/>
        <a:ext cx="2688282" cy="1810385"/>
      </dsp:txXfrm>
    </dsp:sp>
    <dsp:sp modelId="{00BEF448-5FD6-42B5-870A-1029A644BAF6}">
      <dsp:nvSpPr>
        <dsp:cNvPr id="0" name=""/>
        <dsp:cNvSpPr/>
      </dsp:nvSpPr>
      <dsp:spPr>
        <a:xfrm>
          <a:off x="6130158" y="271557"/>
          <a:ext cx="1507145" cy="1507145"/>
        </a:xfrm>
        <a:prstGeom prst="ellipse">
          <a:avLst/>
        </a:prstGeom>
        <a:blipFill rotWithShape="1">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DB441D-68A8-4012-87C6-5C4C3A44877C}">
      <dsp:nvSpPr>
        <dsp:cNvPr id="0" name=""/>
        <dsp:cNvSpPr/>
      </dsp:nvSpPr>
      <dsp:spPr>
        <a:xfrm>
          <a:off x="329183" y="3620770"/>
          <a:ext cx="7571232" cy="678894"/>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DEF71B-F61D-4784-B45E-2F69CAAD0BB8}" type="datetimeFigureOut">
              <a:rPr lang="ru-RU" smtClean="0"/>
              <a:t>17.03.2024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0C53FD-96A2-42F2-A27A-3C42F7969810}" type="slidenum">
              <a:rPr lang="ru-RU" smtClean="0"/>
              <a:t>‹№›</a:t>
            </a:fld>
            <a:endParaRPr lang="ru-RU"/>
          </a:p>
        </p:txBody>
      </p:sp>
    </p:spTree>
    <p:extLst>
      <p:ext uri="{BB962C8B-B14F-4D97-AF65-F5344CB8AC3E}">
        <p14:creationId xmlns:p14="http://schemas.microsoft.com/office/powerpoint/2010/main" val="107863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E0C53FD-96A2-42F2-A27A-3C42F7969810}" type="slidenum">
              <a:rPr lang="ru-RU" smtClean="0"/>
              <a:t>18</a:t>
            </a:fld>
            <a:endParaRPr lang="ru-RU"/>
          </a:p>
        </p:txBody>
      </p:sp>
    </p:spTree>
    <p:extLst>
      <p:ext uri="{BB962C8B-B14F-4D97-AF65-F5344CB8AC3E}">
        <p14:creationId xmlns:p14="http://schemas.microsoft.com/office/powerpoint/2010/main" val="28421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A91CE7F-4601-42C0-9998-6F5A25077C48}" type="datetimeFigureOut">
              <a:rPr lang="ru-RU" smtClean="0"/>
              <a:t>17.03.2024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BE2B7F-853A-4287-B5FB-7736C323FA1A}" type="slidenum">
              <a:rPr lang="ru-RU" smtClean="0"/>
              <a:t>‹№›</a:t>
            </a:fld>
            <a:endParaRPr lang="ru-RU"/>
          </a:p>
        </p:txBody>
      </p:sp>
    </p:spTree>
    <p:extLst>
      <p:ext uri="{BB962C8B-B14F-4D97-AF65-F5344CB8AC3E}">
        <p14:creationId xmlns:p14="http://schemas.microsoft.com/office/powerpoint/2010/main" val="201730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A91CE7F-4601-42C0-9998-6F5A25077C48}" type="datetimeFigureOut">
              <a:rPr lang="ru-RU" smtClean="0"/>
              <a:t>17.03.2024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BE2B7F-853A-4287-B5FB-7736C323FA1A}" type="slidenum">
              <a:rPr lang="ru-RU" smtClean="0"/>
              <a:t>‹№›</a:t>
            </a:fld>
            <a:endParaRPr lang="ru-RU"/>
          </a:p>
        </p:txBody>
      </p:sp>
    </p:spTree>
    <p:extLst>
      <p:ext uri="{BB962C8B-B14F-4D97-AF65-F5344CB8AC3E}">
        <p14:creationId xmlns:p14="http://schemas.microsoft.com/office/powerpoint/2010/main" val="2504388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A91CE7F-4601-42C0-9998-6F5A25077C48}" type="datetimeFigureOut">
              <a:rPr lang="ru-RU" smtClean="0"/>
              <a:t>17.03.2024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BE2B7F-853A-4287-B5FB-7736C323FA1A}" type="slidenum">
              <a:rPr lang="ru-RU" smtClean="0"/>
              <a:t>‹№›</a:t>
            </a:fld>
            <a:endParaRPr lang="ru-RU"/>
          </a:p>
        </p:txBody>
      </p:sp>
    </p:spTree>
    <p:extLst>
      <p:ext uri="{BB962C8B-B14F-4D97-AF65-F5344CB8AC3E}">
        <p14:creationId xmlns:p14="http://schemas.microsoft.com/office/powerpoint/2010/main" val="20779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A91CE7F-4601-42C0-9998-6F5A25077C48}" type="datetimeFigureOut">
              <a:rPr lang="ru-RU" smtClean="0"/>
              <a:t>17.03.2024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BE2B7F-853A-4287-B5FB-7736C323FA1A}" type="slidenum">
              <a:rPr lang="ru-RU" smtClean="0"/>
              <a:t>‹№›</a:t>
            </a:fld>
            <a:endParaRPr lang="ru-RU"/>
          </a:p>
        </p:txBody>
      </p:sp>
    </p:spTree>
    <p:extLst>
      <p:ext uri="{BB962C8B-B14F-4D97-AF65-F5344CB8AC3E}">
        <p14:creationId xmlns:p14="http://schemas.microsoft.com/office/powerpoint/2010/main" val="462556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A91CE7F-4601-42C0-9998-6F5A25077C48}" type="datetimeFigureOut">
              <a:rPr lang="ru-RU" smtClean="0"/>
              <a:t>17.03.2024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BE2B7F-853A-4287-B5FB-7736C323FA1A}" type="slidenum">
              <a:rPr lang="ru-RU" smtClean="0"/>
              <a:t>‹№›</a:t>
            </a:fld>
            <a:endParaRPr lang="ru-RU"/>
          </a:p>
        </p:txBody>
      </p:sp>
    </p:spTree>
    <p:extLst>
      <p:ext uri="{BB962C8B-B14F-4D97-AF65-F5344CB8AC3E}">
        <p14:creationId xmlns:p14="http://schemas.microsoft.com/office/powerpoint/2010/main" val="318207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A91CE7F-4601-42C0-9998-6F5A25077C48}" type="datetimeFigureOut">
              <a:rPr lang="ru-RU" smtClean="0"/>
              <a:t>17.03.2024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BE2B7F-853A-4287-B5FB-7736C323FA1A}" type="slidenum">
              <a:rPr lang="ru-RU" smtClean="0"/>
              <a:t>‹№›</a:t>
            </a:fld>
            <a:endParaRPr lang="ru-RU"/>
          </a:p>
        </p:txBody>
      </p:sp>
    </p:spTree>
    <p:extLst>
      <p:ext uri="{BB962C8B-B14F-4D97-AF65-F5344CB8AC3E}">
        <p14:creationId xmlns:p14="http://schemas.microsoft.com/office/powerpoint/2010/main" val="47104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A91CE7F-4601-42C0-9998-6F5A25077C48}" type="datetimeFigureOut">
              <a:rPr lang="ru-RU" smtClean="0"/>
              <a:t>17.03.2024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8BE2B7F-853A-4287-B5FB-7736C323FA1A}" type="slidenum">
              <a:rPr lang="ru-RU" smtClean="0"/>
              <a:t>‹№›</a:t>
            </a:fld>
            <a:endParaRPr lang="ru-RU"/>
          </a:p>
        </p:txBody>
      </p:sp>
    </p:spTree>
    <p:extLst>
      <p:ext uri="{BB962C8B-B14F-4D97-AF65-F5344CB8AC3E}">
        <p14:creationId xmlns:p14="http://schemas.microsoft.com/office/powerpoint/2010/main" val="1149056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A91CE7F-4601-42C0-9998-6F5A25077C48}" type="datetimeFigureOut">
              <a:rPr lang="ru-RU" smtClean="0"/>
              <a:t>17.03.2024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8BE2B7F-853A-4287-B5FB-7736C323FA1A}" type="slidenum">
              <a:rPr lang="ru-RU" smtClean="0"/>
              <a:t>‹№›</a:t>
            </a:fld>
            <a:endParaRPr lang="ru-RU"/>
          </a:p>
        </p:txBody>
      </p:sp>
    </p:spTree>
    <p:extLst>
      <p:ext uri="{BB962C8B-B14F-4D97-AF65-F5344CB8AC3E}">
        <p14:creationId xmlns:p14="http://schemas.microsoft.com/office/powerpoint/2010/main" val="153003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91CE7F-4601-42C0-9998-6F5A25077C48}" type="datetimeFigureOut">
              <a:rPr lang="ru-RU" smtClean="0"/>
              <a:t>17.03.2024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8BE2B7F-853A-4287-B5FB-7736C323FA1A}" type="slidenum">
              <a:rPr lang="ru-RU" smtClean="0"/>
              <a:t>‹№›</a:t>
            </a:fld>
            <a:endParaRPr lang="ru-RU"/>
          </a:p>
        </p:txBody>
      </p:sp>
    </p:spTree>
    <p:extLst>
      <p:ext uri="{BB962C8B-B14F-4D97-AF65-F5344CB8AC3E}">
        <p14:creationId xmlns:p14="http://schemas.microsoft.com/office/powerpoint/2010/main" val="140298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A91CE7F-4601-42C0-9998-6F5A25077C48}" type="datetimeFigureOut">
              <a:rPr lang="ru-RU" smtClean="0"/>
              <a:t>17.03.2024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BE2B7F-853A-4287-B5FB-7736C323FA1A}" type="slidenum">
              <a:rPr lang="ru-RU" smtClean="0"/>
              <a:t>‹№›</a:t>
            </a:fld>
            <a:endParaRPr lang="ru-RU"/>
          </a:p>
        </p:txBody>
      </p:sp>
    </p:spTree>
    <p:extLst>
      <p:ext uri="{BB962C8B-B14F-4D97-AF65-F5344CB8AC3E}">
        <p14:creationId xmlns:p14="http://schemas.microsoft.com/office/powerpoint/2010/main" val="285687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A91CE7F-4601-42C0-9998-6F5A25077C48}" type="datetimeFigureOut">
              <a:rPr lang="ru-RU" smtClean="0"/>
              <a:t>17.03.2024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BE2B7F-853A-4287-B5FB-7736C323FA1A}" type="slidenum">
              <a:rPr lang="ru-RU" smtClean="0"/>
              <a:t>‹№›</a:t>
            </a:fld>
            <a:endParaRPr lang="ru-RU"/>
          </a:p>
        </p:txBody>
      </p:sp>
    </p:spTree>
    <p:extLst>
      <p:ext uri="{BB962C8B-B14F-4D97-AF65-F5344CB8AC3E}">
        <p14:creationId xmlns:p14="http://schemas.microsoft.com/office/powerpoint/2010/main" val="3748297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1CE7F-4601-42C0-9998-6F5A25077C48}" type="datetimeFigureOut">
              <a:rPr lang="ru-RU" smtClean="0"/>
              <a:t>17.03.2024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E2B7F-853A-4287-B5FB-7736C323FA1A}" type="slidenum">
              <a:rPr lang="ru-RU" smtClean="0"/>
              <a:t>‹№›</a:t>
            </a:fld>
            <a:endParaRPr lang="ru-RU"/>
          </a:p>
        </p:txBody>
      </p:sp>
    </p:spTree>
    <p:extLst>
      <p:ext uri="{BB962C8B-B14F-4D97-AF65-F5344CB8AC3E}">
        <p14:creationId xmlns:p14="http://schemas.microsoft.com/office/powerpoint/2010/main" val="1228193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zakon0.rada.gov.ua/laws/show/994_975" TargetMode="External"/><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7.png"/><Relationship Id="rId4" Type="http://schemas.openxmlformats.org/officeDocument/2006/relationships/diagramData" Target="../diagrams/data6.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 y="0"/>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1165359" y="1219200"/>
            <a:ext cx="8215556" cy="2145888"/>
          </a:xfrm>
        </p:spPr>
        <p:txBody>
          <a:bodyPr>
            <a:normAutofit/>
          </a:bodyPr>
          <a:lstStyle/>
          <a:p>
            <a:r>
              <a:rPr lang="ru-RU" b="1" dirty="0">
                <a:solidFill>
                  <a:schemeClr val="tx2"/>
                </a:solidFill>
                <a:latin typeface="Segoe Print" panose="02000600000000000000" pitchFamily="2" charset="0"/>
              </a:rPr>
              <a:t>НОВА УКРАЇНСЬКА ШКОЛА</a:t>
            </a:r>
            <a:br>
              <a:rPr lang="ru-RU" dirty="0">
                <a:solidFill>
                  <a:schemeClr val="tx2"/>
                </a:solidFill>
              </a:rPr>
            </a:br>
            <a:endParaRPr lang="ru-RU" dirty="0">
              <a:solidFill>
                <a:schemeClr val="tx2"/>
              </a:solidFill>
            </a:endParaRPr>
          </a:p>
        </p:txBody>
      </p:sp>
      <p:sp>
        <p:nvSpPr>
          <p:cNvPr id="3" name="Подзаголовок 2"/>
          <p:cNvSpPr>
            <a:spLocks noGrp="1"/>
          </p:cNvSpPr>
          <p:nvPr>
            <p:ph type="subTitle" idx="1"/>
          </p:nvPr>
        </p:nvSpPr>
        <p:spPr/>
        <p:txBody>
          <a:bodyPr/>
          <a:lstStyle/>
          <a:p>
            <a:endParaRPr lang="ru-RU" dirty="0"/>
          </a:p>
        </p:txBody>
      </p:sp>
      <p:pic>
        <p:nvPicPr>
          <p:cNvPr id="7" name="Рисунок 6">
            <a:extLst>
              <a:ext uri="{FF2B5EF4-FFF2-40B4-BE49-F238E27FC236}">
                <a16:creationId xmlns:a16="http://schemas.microsoft.com/office/drawing/2014/main" id="{4CC8744E-8757-4365-9A9E-67DF22B70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829" y="2646635"/>
            <a:ext cx="6768752" cy="3875306"/>
          </a:xfrm>
          <a:prstGeom prst="rect">
            <a:avLst/>
          </a:prstGeom>
        </p:spPr>
      </p:pic>
    </p:spTree>
    <p:extLst>
      <p:ext uri="{BB962C8B-B14F-4D97-AF65-F5344CB8AC3E}">
        <p14:creationId xmlns:p14="http://schemas.microsoft.com/office/powerpoint/2010/main" val="1068049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171400"/>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a:solidFill>
                  <a:schemeClr val="tx2"/>
                </a:solidFill>
                <a:latin typeface="Segoe Print" panose="02000600000000000000" pitchFamily="2" charset="0"/>
              </a:rPr>
              <a:t>Що </a:t>
            </a:r>
            <a:r>
              <a:rPr lang="ru-RU" dirty="0" err="1">
                <a:solidFill>
                  <a:schemeClr val="tx2"/>
                </a:solidFill>
                <a:latin typeface="Segoe Print" panose="02000600000000000000" pitchFamily="2" charset="0"/>
              </a:rPr>
              <a:t>змінилося</a:t>
            </a:r>
            <a:r>
              <a:rPr lang="ru-RU" dirty="0">
                <a:solidFill>
                  <a:schemeClr val="tx2"/>
                </a:solidFill>
                <a:latin typeface="Segoe Print" panose="02000600000000000000" pitchFamily="2" charset="0"/>
              </a:rPr>
              <a:t> для </a:t>
            </a:r>
            <a:r>
              <a:rPr lang="ru-RU" dirty="0" err="1">
                <a:solidFill>
                  <a:schemeClr val="tx2"/>
                </a:solidFill>
                <a:latin typeface="Segoe Print" panose="02000600000000000000" pitchFamily="2" charset="0"/>
              </a:rPr>
              <a:t>учнів</a:t>
            </a:r>
            <a:r>
              <a:rPr lang="ru-RU" dirty="0">
                <a:solidFill>
                  <a:schemeClr val="tx2"/>
                </a:solidFill>
                <a:latin typeface="Segoe Print" panose="02000600000000000000" pitchFamily="2" charset="0"/>
              </a:rPr>
              <a:t>?</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0114751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8373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197427"/>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dirty="0">
                <a:solidFill>
                  <a:schemeClr val="tx2"/>
                </a:solidFill>
                <a:latin typeface="Segoe Print" panose="02000600000000000000" pitchFamily="2" charset="0"/>
              </a:rPr>
              <a:t>Що </a:t>
            </a:r>
            <a:r>
              <a:rPr lang="ru-RU" dirty="0" err="1">
                <a:solidFill>
                  <a:schemeClr val="tx2"/>
                </a:solidFill>
                <a:latin typeface="Segoe Print" panose="02000600000000000000" pitchFamily="2" charset="0"/>
              </a:rPr>
              <a:t>змінилося</a:t>
            </a:r>
            <a:r>
              <a:rPr lang="ru-RU" dirty="0">
                <a:solidFill>
                  <a:schemeClr val="tx2"/>
                </a:solidFill>
                <a:latin typeface="Segoe Print" panose="02000600000000000000" pitchFamily="2" charset="0"/>
              </a:rPr>
              <a:t> для </a:t>
            </a:r>
            <a:r>
              <a:rPr lang="ru-RU" dirty="0" err="1">
                <a:solidFill>
                  <a:schemeClr val="tx2"/>
                </a:solidFill>
                <a:latin typeface="Segoe Print" panose="02000600000000000000" pitchFamily="2" charset="0"/>
              </a:rPr>
              <a:t>учнів</a:t>
            </a:r>
            <a:r>
              <a:rPr lang="ru-RU" dirty="0">
                <a:solidFill>
                  <a:schemeClr val="tx2"/>
                </a:solidFill>
                <a:latin typeface="Segoe Print" panose="02000600000000000000" pitchFamily="2" charset="0"/>
              </a:rPr>
              <a:t>?</a:t>
            </a:r>
            <a:br>
              <a:rPr lang="ru-RU" dirty="0">
                <a:solidFill>
                  <a:schemeClr val="tx2"/>
                </a:solidFill>
                <a:latin typeface="Segoe Print" panose="02000600000000000000" pitchFamily="2" charset="0"/>
              </a:rPr>
            </a:br>
            <a:r>
              <a:rPr lang="ru-RU" dirty="0" err="1">
                <a:solidFill>
                  <a:schemeClr val="tx2"/>
                </a:solidFill>
                <a:latin typeface="Segoe Print" panose="02000600000000000000" pitchFamily="2" charset="0"/>
              </a:rPr>
              <a:t>Недоліки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9081624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982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Autofit/>
          </a:bodyPr>
          <a:lstStyle/>
          <a:p>
            <a:r>
              <a:rPr lang="ru-RU" sz="3200" dirty="0">
                <a:solidFill>
                  <a:schemeClr val="tx2"/>
                </a:solidFill>
                <a:latin typeface="Segoe Print" panose="02000600000000000000" pitchFamily="2" charset="0"/>
                <a:cs typeface="Times New Roman" panose="02020603050405020304" pitchFamily="18" charset="0"/>
              </a:rPr>
              <a:t>Що </a:t>
            </a:r>
            <a:r>
              <a:rPr lang="ru-RU" sz="3200" dirty="0" err="1">
                <a:solidFill>
                  <a:schemeClr val="tx2"/>
                </a:solidFill>
                <a:latin typeface="Segoe Print" panose="02000600000000000000" pitchFamily="2" charset="0"/>
                <a:cs typeface="Times New Roman" panose="02020603050405020304" pitchFamily="18" charset="0"/>
              </a:rPr>
              <a:t>змінилося</a:t>
            </a:r>
            <a:r>
              <a:rPr lang="ru-RU" sz="3200" dirty="0">
                <a:solidFill>
                  <a:schemeClr val="tx2"/>
                </a:solidFill>
                <a:latin typeface="Segoe Print" panose="02000600000000000000" pitchFamily="2" charset="0"/>
                <a:cs typeface="Times New Roman" panose="02020603050405020304" pitchFamily="18" charset="0"/>
              </a:rPr>
              <a:t> для </a:t>
            </a:r>
            <a:r>
              <a:rPr lang="ru-RU" sz="3200" dirty="0" err="1">
                <a:solidFill>
                  <a:schemeClr val="tx2"/>
                </a:solidFill>
                <a:latin typeface="Segoe Print" panose="02000600000000000000" pitchFamily="2" charset="0"/>
                <a:cs typeface="Times New Roman" panose="02020603050405020304" pitchFamily="18" charset="0"/>
              </a:rPr>
              <a:t>учнів</a:t>
            </a:r>
            <a:r>
              <a:rPr lang="ru-RU" sz="3200" dirty="0">
                <a:solidFill>
                  <a:schemeClr val="tx2"/>
                </a:solidFill>
                <a:latin typeface="Segoe Print" panose="02000600000000000000" pitchFamily="2" charset="0"/>
                <a:cs typeface="Times New Roman" panose="02020603050405020304" pitchFamily="18" charset="0"/>
              </a:rPr>
              <a:t> з ООП?</a:t>
            </a:r>
            <a:br>
              <a:rPr lang="ru-RU" sz="3200" dirty="0">
                <a:solidFill>
                  <a:schemeClr val="tx2"/>
                </a:solidFill>
                <a:latin typeface="Segoe Print" panose="02000600000000000000" pitchFamily="2" charset="0"/>
                <a:cs typeface="Times New Roman" panose="02020603050405020304" pitchFamily="18" charset="0"/>
              </a:rPr>
            </a:br>
            <a:endParaRPr lang="ru-RU" sz="3200" dirty="0">
              <a:solidFill>
                <a:schemeClr val="tx2"/>
              </a:solidFill>
              <a:latin typeface="Segoe Print" panose="02000600000000000000" pitchFamily="2"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950898510"/>
              </p:ext>
            </p:extLst>
          </p:nvPr>
        </p:nvGraphicFramePr>
        <p:xfrm>
          <a:off x="251520" y="1196752"/>
          <a:ext cx="8435280" cy="566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294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171400"/>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447684"/>
            <a:ext cx="8229600" cy="1143000"/>
          </a:xfrm>
        </p:spPr>
        <p:txBody>
          <a:bodyPr>
            <a:noAutofit/>
          </a:bodyPr>
          <a:lstStyle/>
          <a:p>
            <a:r>
              <a:rPr lang="ru-RU" sz="3600" dirty="0" err="1">
                <a:solidFill>
                  <a:schemeClr val="tx2"/>
                </a:solidFill>
                <a:latin typeface="Segoe Print" panose="02000600000000000000" pitchFamily="2" charset="0"/>
              </a:rPr>
              <a:t>Зміни</a:t>
            </a:r>
            <a:r>
              <a:rPr lang="ru-RU" sz="3600" dirty="0">
                <a:solidFill>
                  <a:schemeClr val="tx2"/>
                </a:solidFill>
                <a:latin typeface="Segoe Print" panose="02000600000000000000" pitchFamily="2" charset="0"/>
              </a:rPr>
              <a:t> в </a:t>
            </a:r>
            <a:r>
              <a:rPr lang="ru-RU" sz="3600" dirty="0" err="1">
                <a:solidFill>
                  <a:schemeClr val="tx2"/>
                </a:solidFill>
                <a:latin typeface="Segoe Print" panose="02000600000000000000" pitchFamily="2" charset="0"/>
              </a:rPr>
              <a:t>освіті</a:t>
            </a:r>
            <a:r>
              <a:rPr lang="ru-RU" sz="3600" dirty="0">
                <a:solidFill>
                  <a:schemeClr val="tx2"/>
                </a:solidFill>
                <a:latin typeface="Segoe Print" panose="02000600000000000000" pitchFamily="2" charset="0"/>
              </a:rPr>
              <a:t> </a:t>
            </a:r>
            <a:r>
              <a:rPr lang="ru-RU" sz="3600" dirty="0" err="1">
                <a:solidFill>
                  <a:schemeClr val="tx2"/>
                </a:solidFill>
                <a:latin typeface="Segoe Print" panose="02000600000000000000" pitchFamily="2" charset="0"/>
              </a:rPr>
              <a:t>внаслідок</a:t>
            </a:r>
            <a:r>
              <a:rPr lang="ru-RU" sz="3600" dirty="0">
                <a:solidFill>
                  <a:schemeClr val="tx2"/>
                </a:solidFill>
                <a:latin typeface="Segoe Print" panose="02000600000000000000" pitchFamily="2" charset="0"/>
              </a:rPr>
              <a:t> </a:t>
            </a:r>
            <a:r>
              <a:rPr lang="ru-RU" sz="3600" dirty="0" err="1">
                <a:solidFill>
                  <a:schemeClr val="tx2"/>
                </a:solidFill>
                <a:latin typeface="Segoe Print" panose="02000600000000000000" pitchFamily="2" charset="0"/>
              </a:rPr>
              <a:t>повномасштабного</a:t>
            </a:r>
            <a:r>
              <a:rPr lang="ru-RU" sz="3600" dirty="0">
                <a:solidFill>
                  <a:schemeClr val="tx2"/>
                </a:solidFill>
                <a:latin typeface="Segoe Print" panose="02000600000000000000" pitchFamily="2" charset="0"/>
              </a:rPr>
              <a:t> </a:t>
            </a:r>
            <a:r>
              <a:rPr lang="ru-RU" sz="3600" dirty="0" err="1">
                <a:solidFill>
                  <a:schemeClr val="tx2"/>
                </a:solidFill>
                <a:latin typeface="Segoe Print" panose="02000600000000000000" pitchFamily="2" charset="0"/>
              </a:rPr>
              <a:t>вторгнення</a:t>
            </a:r>
            <a:r>
              <a:rPr lang="ru-RU" sz="3600" dirty="0">
                <a:solidFill>
                  <a:schemeClr val="tx2"/>
                </a:solidFill>
                <a:latin typeface="Segoe Print" panose="02000600000000000000" pitchFamily="2" charset="0"/>
              </a:rPr>
              <a:t> </a:t>
            </a:r>
            <a:r>
              <a:rPr lang="ru-RU" sz="3600" dirty="0" err="1">
                <a:solidFill>
                  <a:schemeClr val="tx2"/>
                </a:solidFill>
                <a:latin typeface="Segoe Print" panose="02000600000000000000" pitchFamily="2" charset="0"/>
              </a:rPr>
              <a:t>рф</a:t>
            </a:r>
            <a:endParaRPr lang="ru-RU" sz="3600" dirty="0">
              <a:solidFill>
                <a:schemeClr val="tx2"/>
              </a:solidFill>
              <a:latin typeface="Segoe Print" panose="02000600000000000000" pitchFamily="2"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133291380"/>
              </p:ext>
            </p:extLst>
          </p:nvPr>
        </p:nvGraphicFramePr>
        <p:xfrm>
          <a:off x="457200" y="18748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0662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447684"/>
            <a:ext cx="8229600" cy="1143000"/>
          </a:xfrm>
        </p:spPr>
        <p:txBody>
          <a:bodyPr>
            <a:noAutofit/>
          </a:bodyPr>
          <a:lstStyle/>
          <a:p>
            <a:r>
              <a:rPr lang="ru-RU" sz="3600" dirty="0" err="1">
                <a:solidFill>
                  <a:schemeClr val="tx2"/>
                </a:solidFill>
                <a:latin typeface="Segoe Print" panose="02000600000000000000" pitchFamily="2" charset="0"/>
              </a:rPr>
              <a:t>Зміни</a:t>
            </a:r>
            <a:r>
              <a:rPr lang="ru-RU" sz="3600" dirty="0">
                <a:solidFill>
                  <a:schemeClr val="tx2"/>
                </a:solidFill>
                <a:latin typeface="Segoe Print" panose="02000600000000000000" pitchFamily="2" charset="0"/>
              </a:rPr>
              <a:t> в </a:t>
            </a:r>
            <a:r>
              <a:rPr lang="ru-RU" sz="3600" dirty="0" err="1">
                <a:solidFill>
                  <a:schemeClr val="tx2"/>
                </a:solidFill>
                <a:latin typeface="Segoe Print" panose="02000600000000000000" pitchFamily="2" charset="0"/>
              </a:rPr>
              <a:t>освіті</a:t>
            </a:r>
            <a:r>
              <a:rPr lang="ru-RU" sz="3600" dirty="0">
                <a:solidFill>
                  <a:schemeClr val="tx2"/>
                </a:solidFill>
                <a:latin typeface="Segoe Print" panose="02000600000000000000" pitchFamily="2" charset="0"/>
              </a:rPr>
              <a:t> </a:t>
            </a:r>
            <a:r>
              <a:rPr lang="ru-RU" sz="3600" dirty="0" err="1">
                <a:solidFill>
                  <a:schemeClr val="tx2"/>
                </a:solidFill>
                <a:latin typeface="Segoe Print" panose="02000600000000000000" pitchFamily="2" charset="0"/>
              </a:rPr>
              <a:t>внаслідок</a:t>
            </a:r>
            <a:r>
              <a:rPr lang="ru-RU" sz="3600" dirty="0">
                <a:solidFill>
                  <a:schemeClr val="tx2"/>
                </a:solidFill>
                <a:latin typeface="Segoe Print" panose="02000600000000000000" pitchFamily="2" charset="0"/>
              </a:rPr>
              <a:t> </a:t>
            </a:r>
            <a:r>
              <a:rPr lang="ru-RU" sz="3600" dirty="0" err="1">
                <a:solidFill>
                  <a:schemeClr val="tx2"/>
                </a:solidFill>
                <a:latin typeface="Segoe Print" panose="02000600000000000000" pitchFamily="2" charset="0"/>
              </a:rPr>
              <a:t>повномасштабного</a:t>
            </a:r>
            <a:r>
              <a:rPr lang="ru-RU" sz="3600" dirty="0">
                <a:solidFill>
                  <a:schemeClr val="tx2"/>
                </a:solidFill>
                <a:latin typeface="Segoe Print" panose="02000600000000000000" pitchFamily="2" charset="0"/>
              </a:rPr>
              <a:t> </a:t>
            </a:r>
            <a:r>
              <a:rPr lang="ru-RU" sz="3600" dirty="0" err="1">
                <a:solidFill>
                  <a:schemeClr val="tx2"/>
                </a:solidFill>
                <a:latin typeface="Segoe Print" panose="02000600000000000000" pitchFamily="2" charset="0"/>
              </a:rPr>
              <a:t>вторгнення</a:t>
            </a:r>
            <a:r>
              <a:rPr lang="ru-RU" sz="3600" dirty="0">
                <a:solidFill>
                  <a:schemeClr val="tx2"/>
                </a:solidFill>
                <a:latin typeface="Segoe Print" panose="02000600000000000000" pitchFamily="2" charset="0"/>
              </a:rPr>
              <a:t> </a:t>
            </a:r>
            <a:r>
              <a:rPr lang="ru-RU" sz="3600" dirty="0" err="1">
                <a:solidFill>
                  <a:schemeClr val="tx2"/>
                </a:solidFill>
                <a:latin typeface="Segoe Print" panose="02000600000000000000" pitchFamily="2" charset="0"/>
              </a:rPr>
              <a:t>рф</a:t>
            </a:r>
            <a:endParaRPr lang="ru-RU" sz="3600" dirty="0">
              <a:solidFill>
                <a:schemeClr val="tx2"/>
              </a:solidFill>
              <a:latin typeface="Segoe Print" panose="02000600000000000000" pitchFamily="2"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323437015"/>
              </p:ext>
            </p:extLst>
          </p:nvPr>
        </p:nvGraphicFramePr>
        <p:xfrm>
          <a:off x="457200" y="18748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7140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Autofit/>
          </a:bodyPr>
          <a:lstStyle/>
          <a:p>
            <a:r>
              <a:rPr lang="ru-RU" sz="3200" dirty="0">
                <a:solidFill>
                  <a:schemeClr val="tx2"/>
                </a:solidFill>
                <a:latin typeface="Segoe Print" panose="02000600000000000000" pitchFamily="2" charset="0"/>
                <a:cs typeface="Times New Roman" panose="02020603050405020304" pitchFamily="18" charset="0"/>
              </a:rPr>
              <a:t>Що </a:t>
            </a:r>
            <a:r>
              <a:rPr lang="ru-RU" sz="3200" dirty="0" err="1">
                <a:solidFill>
                  <a:schemeClr val="tx2"/>
                </a:solidFill>
                <a:latin typeface="Segoe Print" panose="02000600000000000000" pitchFamily="2" charset="0"/>
                <a:cs typeface="Times New Roman" panose="02020603050405020304" pitchFamily="18" charset="0"/>
              </a:rPr>
              <a:t>змінилося</a:t>
            </a:r>
            <a:r>
              <a:rPr lang="ru-RU" sz="3200" dirty="0">
                <a:solidFill>
                  <a:schemeClr val="tx2"/>
                </a:solidFill>
                <a:latin typeface="Segoe Print" panose="02000600000000000000" pitchFamily="2" charset="0"/>
                <a:cs typeface="Times New Roman" panose="02020603050405020304" pitchFamily="18" charset="0"/>
              </a:rPr>
              <a:t> для </a:t>
            </a:r>
            <a:r>
              <a:rPr lang="ru-RU" sz="3200" dirty="0" err="1">
                <a:solidFill>
                  <a:schemeClr val="tx2"/>
                </a:solidFill>
                <a:latin typeface="Segoe Print" panose="02000600000000000000" pitchFamily="2" charset="0"/>
                <a:cs typeface="Times New Roman" panose="02020603050405020304" pitchFamily="18" charset="0"/>
              </a:rPr>
              <a:t>вчителів</a:t>
            </a:r>
            <a:r>
              <a:rPr lang="ru-RU" sz="3200" dirty="0">
                <a:solidFill>
                  <a:schemeClr val="tx2"/>
                </a:solidFill>
                <a:latin typeface="Segoe Print" panose="02000600000000000000" pitchFamily="2" charset="0"/>
                <a:cs typeface="Times New Roman" panose="02020603050405020304" pitchFamily="18" charset="0"/>
              </a:rPr>
              <a:t>?</a:t>
            </a:r>
            <a:br>
              <a:rPr lang="ru-RU" sz="3200" dirty="0">
                <a:solidFill>
                  <a:schemeClr val="tx2"/>
                </a:solidFill>
                <a:latin typeface="Segoe Print" panose="02000600000000000000" pitchFamily="2" charset="0"/>
                <a:cs typeface="Times New Roman" panose="02020603050405020304" pitchFamily="18" charset="0"/>
              </a:rPr>
            </a:br>
            <a:endParaRPr lang="ru-RU" sz="3200" dirty="0">
              <a:solidFill>
                <a:schemeClr val="tx2"/>
              </a:solidFill>
              <a:latin typeface="Segoe Print" panose="02000600000000000000" pitchFamily="2"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764562947"/>
              </p:ext>
            </p:extLst>
          </p:nvPr>
        </p:nvGraphicFramePr>
        <p:xfrm>
          <a:off x="251520" y="1196752"/>
          <a:ext cx="8435280" cy="566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1182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0"/>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Autofit/>
          </a:bodyPr>
          <a:lstStyle/>
          <a:p>
            <a:r>
              <a:rPr lang="ru-RU" sz="3200" dirty="0">
                <a:solidFill>
                  <a:schemeClr val="tx2"/>
                </a:solidFill>
                <a:latin typeface="Segoe Print" panose="02000600000000000000" pitchFamily="2" charset="0"/>
              </a:rPr>
              <a:t>Цю свободу дає новий закон «Про освіту».</a:t>
            </a:r>
            <a:br>
              <a:rPr lang="ru-RU" sz="3200" dirty="0">
                <a:solidFill>
                  <a:schemeClr val="tx2"/>
                </a:solidFill>
                <a:latin typeface="Segoe Print" panose="02000600000000000000" pitchFamily="2" charset="0"/>
              </a:rPr>
            </a:br>
            <a:endParaRPr lang="ru-RU" sz="3200" dirty="0">
              <a:solidFill>
                <a:schemeClr val="tx2"/>
              </a:solidFill>
              <a:latin typeface="Segoe Print" panose="02000600000000000000" pitchFamily="2"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9413443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848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0"/>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uk-UA" dirty="0">
                <a:solidFill>
                  <a:schemeClr val="tx2"/>
                </a:solidFill>
                <a:latin typeface="Segoe Print" panose="02000600000000000000" pitchFamily="2" charset="0"/>
                <a:cs typeface="Times New Roman" panose="02020603050405020304" pitchFamily="18" charset="0"/>
              </a:rPr>
              <a:t>Типові навчальні програми</a:t>
            </a:r>
            <a:endParaRPr lang="ru-RU" dirty="0">
              <a:solidFill>
                <a:schemeClr val="tx2"/>
              </a:solidFill>
              <a:latin typeface="Segoe Print" panose="02000600000000000000" pitchFamily="2" charset="0"/>
            </a:endParaRPr>
          </a:p>
        </p:txBody>
      </p:sp>
      <p:sp>
        <p:nvSpPr>
          <p:cNvPr id="3" name="Объект 2"/>
          <p:cNvSpPr>
            <a:spLocks noGrp="1"/>
          </p:cNvSpPr>
          <p:nvPr>
            <p:ph idx="1"/>
          </p:nvPr>
        </p:nvSpPr>
        <p:spPr>
          <a:xfrm>
            <a:off x="490347" y="1092229"/>
            <a:ext cx="8229600" cy="2836912"/>
          </a:xfrm>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uk-UA" sz="2400" dirty="0">
                <a:latin typeface="Times New Roman" panose="02020603050405020304" pitchFamily="18" charset="0"/>
                <a:cs typeface="Times New Roman" panose="02020603050405020304" pitchFamily="18" charset="0"/>
              </a:rPr>
              <a:t>Міністерство освіти і науки пропонує типові навчальні програми, проте будь-який учитель чи авторська група може доповнювати їх або створювати свої. Вчитель тепер обмежений лише Державним стандартом. У цьому документі окреслено результати: що мають знати та вміти учні, закінчивши певний етап навчання. Натомість, як дійти до цих результатів, учитель визначає сам.</a:t>
            </a:r>
            <a:endParaRPr lang="ru-RU" sz="2400" dirty="0">
              <a:latin typeface="Times New Roman" panose="02020603050405020304" pitchFamily="18" charset="0"/>
              <a:cs typeface="Times New Roman" panose="02020603050405020304" pitchFamily="18" charset="0"/>
            </a:endParaRPr>
          </a:p>
          <a:p>
            <a:endParaRPr lang="ru-RU" dirty="0"/>
          </a:p>
        </p:txBody>
      </p:sp>
      <p:pic>
        <p:nvPicPr>
          <p:cNvPr id="5" name="Рисунок 4">
            <a:extLst>
              <a:ext uri="{FF2B5EF4-FFF2-40B4-BE49-F238E27FC236}">
                <a16:creationId xmlns:a16="http://schemas.microsoft.com/office/drawing/2014/main" id="{8230A5B0-A8CB-4D8A-A2A2-9444E046B5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3983408"/>
            <a:ext cx="7135423" cy="2820325"/>
          </a:xfrm>
          <a:prstGeom prst="rect">
            <a:avLst/>
          </a:prstGeom>
        </p:spPr>
      </p:pic>
    </p:spTree>
    <p:extLst>
      <p:ext uri="{BB962C8B-B14F-4D97-AF65-F5344CB8AC3E}">
        <p14:creationId xmlns:p14="http://schemas.microsoft.com/office/powerpoint/2010/main" val="763817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691680" y="274638"/>
            <a:ext cx="6995120" cy="1143000"/>
          </a:xfrm>
          <a:effectLst>
            <a:softEdge rad="127000"/>
          </a:effectLst>
        </p:spPr>
        <p:txBody>
          <a:bodyPr>
            <a:noAutofit/>
          </a:bodyPr>
          <a:lstStyle/>
          <a:p>
            <a:r>
              <a:rPr lang="ru-RU" sz="3200" dirty="0">
                <a:solidFill>
                  <a:schemeClr val="tx2"/>
                </a:solidFill>
                <a:latin typeface="Segoe Print" panose="02000600000000000000" pitchFamily="2" charset="0"/>
                <a:cs typeface="Times New Roman" panose="02020603050405020304" pitchFamily="18" charset="0"/>
              </a:rPr>
              <a:t>Учитель отримав свободу навчати</a:t>
            </a:r>
            <a:endParaRPr lang="ru-RU" sz="3200" dirty="0">
              <a:solidFill>
                <a:schemeClr val="tx2"/>
              </a:solidFill>
              <a:latin typeface="Segoe Print" panose="02000600000000000000" pitchFamily="2" charset="0"/>
            </a:endParaRPr>
          </a:p>
        </p:txBody>
      </p:sp>
      <p:sp>
        <p:nvSpPr>
          <p:cNvPr id="3" name="Объект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Вчитель, який здобув свободу навчати, отримав і свободу навчатися. І ця свобода також передбачена реформою. Працює принцип «гроші ходять за вчителем»: педагоги можуть підвищувати кваліфікацію за державні кошти не лише в Інститутах післядипломного педагогічного освіти, а й у обраних самими педагогами організаціях. Є лише дві вимоги: за п'ять років підвищення кваліфікації має скласти 150 годин, а навчання має відбуватися щорічно.</a:t>
            </a:r>
            <a:endParaRPr lang="ru-RU" sz="2400" dirty="0">
              <a:latin typeface="Times New Roman" panose="02020603050405020304" pitchFamily="18" charset="0"/>
              <a:cs typeface="Times New Roman" panose="02020603050405020304" pitchFamily="18" charset="0"/>
            </a:endParaRPr>
          </a:p>
        </p:txBody>
      </p:sp>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2" y="6180"/>
            <a:ext cx="2232248" cy="1512695"/>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5203263"/>
            <a:ext cx="2962275" cy="154305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419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197427"/>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dirty="0">
                <a:solidFill>
                  <a:schemeClr val="tx2"/>
                </a:solidFill>
                <a:latin typeface="Segoe Print" panose="02000600000000000000" pitchFamily="2" charset="0"/>
              </a:rPr>
              <a:t>Що </a:t>
            </a:r>
            <a:r>
              <a:rPr lang="ru-RU" dirty="0" err="1">
                <a:solidFill>
                  <a:schemeClr val="tx2"/>
                </a:solidFill>
                <a:latin typeface="Segoe Print" panose="02000600000000000000" pitchFamily="2" charset="0"/>
              </a:rPr>
              <a:t>змінилося</a:t>
            </a:r>
            <a:r>
              <a:rPr lang="ru-RU" dirty="0">
                <a:solidFill>
                  <a:schemeClr val="tx2"/>
                </a:solidFill>
                <a:latin typeface="Segoe Print" panose="02000600000000000000" pitchFamily="2" charset="0"/>
              </a:rPr>
              <a:t> для </a:t>
            </a:r>
            <a:r>
              <a:rPr lang="ru-RU" dirty="0" err="1">
                <a:solidFill>
                  <a:schemeClr val="tx2"/>
                </a:solidFill>
                <a:latin typeface="Segoe Print" panose="02000600000000000000" pitchFamily="2" charset="0"/>
              </a:rPr>
              <a:t>вчителів</a:t>
            </a:r>
            <a:r>
              <a:rPr lang="ru-RU" dirty="0">
                <a:solidFill>
                  <a:schemeClr val="tx2"/>
                </a:solidFill>
                <a:latin typeface="Segoe Print" panose="02000600000000000000" pitchFamily="2" charset="0"/>
              </a:rPr>
              <a:t>?</a:t>
            </a:r>
            <a:br>
              <a:rPr lang="ru-RU" dirty="0">
                <a:solidFill>
                  <a:schemeClr val="tx2"/>
                </a:solidFill>
                <a:latin typeface="Segoe Print" panose="02000600000000000000" pitchFamily="2" charset="0"/>
              </a:rPr>
            </a:br>
            <a:r>
              <a:rPr lang="ru-RU" dirty="0" err="1">
                <a:solidFill>
                  <a:schemeClr val="tx2"/>
                </a:solidFill>
                <a:latin typeface="Segoe Print" panose="02000600000000000000" pitchFamily="2" charset="0"/>
              </a:rPr>
              <a:t>Недоліки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301028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09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sz="3600" b="1" dirty="0">
                <a:solidFill>
                  <a:schemeClr val="tx2"/>
                </a:solidFill>
                <a:latin typeface="Segoe Print" panose="02000600000000000000" pitchFamily="2" charset="0"/>
              </a:rPr>
              <a:t>НОВА УКРАЇНСЬКА ШКОЛА</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644763284"/>
              </p:ext>
            </p:extLst>
          </p:nvPr>
        </p:nvGraphicFramePr>
        <p:xfrm>
          <a:off x="457200" y="836712"/>
          <a:ext cx="8507288"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7984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246232"/>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Autofit/>
          </a:bodyPr>
          <a:lstStyle/>
          <a:p>
            <a:r>
              <a:rPr lang="ru-RU" sz="3600" dirty="0">
                <a:solidFill>
                  <a:schemeClr val="tx2"/>
                </a:solidFill>
                <a:latin typeface="Segoe Print" panose="02000600000000000000" pitchFamily="2" charset="0"/>
                <a:cs typeface="Times New Roman" panose="02020603050405020304" pitchFamily="18" charset="0"/>
              </a:rPr>
              <a:t>Що </a:t>
            </a:r>
            <a:r>
              <a:rPr lang="ru-RU" sz="3600" dirty="0" err="1">
                <a:solidFill>
                  <a:schemeClr val="tx2"/>
                </a:solidFill>
                <a:latin typeface="Segoe Print" panose="02000600000000000000" pitchFamily="2" charset="0"/>
                <a:cs typeface="Times New Roman" panose="02020603050405020304" pitchFamily="18" charset="0"/>
              </a:rPr>
              <a:t>змінилося</a:t>
            </a:r>
            <a:r>
              <a:rPr lang="ru-RU" sz="3600" dirty="0">
                <a:solidFill>
                  <a:schemeClr val="tx2"/>
                </a:solidFill>
                <a:latin typeface="Segoe Print" panose="02000600000000000000" pitchFamily="2" charset="0"/>
                <a:cs typeface="Times New Roman" panose="02020603050405020304" pitchFamily="18" charset="0"/>
              </a:rPr>
              <a:t> для батьків?</a:t>
            </a:r>
            <a:br>
              <a:rPr lang="ru-RU" sz="3600" dirty="0">
                <a:solidFill>
                  <a:schemeClr val="tx2"/>
                </a:solidFill>
                <a:latin typeface="Segoe Print" panose="02000600000000000000" pitchFamily="2" charset="0"/>
                <a:cs typeface="Times New Roman" panose="02020603050405020304" pitchFamily="18" charset="0"/>
              </a:rPr>
            </a:br>
            <a:r>
              <a:rPr lang="ru-RU" sz="3600" dirty="0" err="1">
                <a:solidFill>
                  <a:schemeClr val="tx2"/>
                </a:solidFill>
                <a:latin typeface="Segoe Print" panose="02000600000000000000" pitchFamily="2" charset="0"/>
                <a:cs typeface="Times New Roman" panose="02020603050405020304" pitchFamily="18" charset="0"/>
              </a:rPr>
              <a:t>Переваги</a:t>
            </a:r>
            <a:endParaRPr lang="ru-RU" sz="3600" dirty="0">
              <a:solidFill>
                <a:schemeClr val="tx2"/>
              </a:solidFill>
              <a:latin typeface="Segoe Print" panose="02000600000000000000" pitchFamily="2"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5333555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6391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171400"/>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447684"/>
            <a:ext cx="8229600" cy="1143000"/>
          </a:xfrm>
        </p:spPr>
        <p:txBody>
          <a:bodyPr>
            <a:noAutofit/>
          </a:bodyPr>
          <a:lstStyle/>
          <a:p>
            <a:r>
              <a:rPr lang="ru-RU" sz="3600" dirty="0">
                <a:solidFill>
                  <a:schemeClr val="tx2"/>
                </a:solidFill>
                <a:latin typeface="Segoe Print" panose="02000600000000000000" pitchFamily="2" charset="0"/>
                <a:cs typeface="Times New Roman" panose="02020603050405020304" pitchFamily="18" charset="0"/>
              </a:rPr>
              <a:t>Що </a:t>
            </a:r>
            <a:r>
              <a:rPr lang="ru-RU" sz="3600" dirty="0" err="1">
                <a:solidFill>
                  <a:schemeClr val="tx2"/>
                </a:solidFill>
                <a:latin typeface="Segoe Print" panose="02000600000000000000" pitchFamily="2" charset="0"/>
                <a:cs typeface="Times New Roman" panose="02020603050405020304" pitchFamily="18" charset="0"/>
              </a:rPr>
              <a:t>змінилося</a:t>
            </a:r>
            <a:r>
              <a:rPr lang="ru-RU" sz="3600" dirty="0">
                <a:solidFill>
                  <a:schemeClr val="tx2"/>
                </a:solidFill>
                <a:latin typeface="Segoe Print" panose="02000600000000000000" pitchFamily="2" charset="0"/>
                <a:cs typeface="Times New Roman" panose="02020603050405020304" pitchFamily="18" charset="0"/>
              </a:rPr>
              <a:t> для </a:t>
            </a:r>
            <a:r>
              <a:rPr lang="ru-RU" sz="3600" dirty="0" err="1">
                <a:solidFill>
                  <a:schemeClr val="tx2"/>
                </a:solidFill>
                <a:latin typeface="Segoe Print" panose="02000600000000000000" pitchFamily="2" charset="0"/>
                <a:cs typeface="Times New Roman" panose="02020603050405020304" pitchFamily="18" charset="0"/>
              </a:rPr>
              <a:t>батьків</a:t>
            </a:r>
            <a:r>
              <a:rPr lang="ru-RU" sz="3600" dirty="0">
                <a:solidFill>
                  <a:schemeClr val="tx2"/>
                </a:solidFill>
                <a:latin typeface="Segoe Print" panose="02000600000000000000" pitchFamily="2" charset="0"/>
                <a:cs typeface="Times New Roman" panose="02020603050405020304" pitchFamily="18" charset="0"/>
              </a:rPr>
              <a:t>?</a:t>
            </a:r>
            <a:br>
              <a:rPr lang="ru-RU" sz="3600" dirty="0">
                <a:solidFill>
                  <a:schemeClr val="tx2"/>
                </a:solidFill>
                <a:latin typeface="Segoe Print" panose="02000600000000000000" pitchFamily="2" charset="0"/>
                <a:cs typeface="Times New Roman" panose="02020603050405020304" pitchFamily="18" charset="0"/>
              </a:rPr>
            </a:br>
            <a:r>
              <a:rPr lang="ru-RU" sz="3600" dirty="0" err="1">
                <a:solidFill>
                  <a:schemeClr val="tx2"/>
                </a:solidFill>
                <a:latin typeface="Segoe Print" panose="02000600000000000000" pitchFamily="2" charset="0"/>
                <a:cs typeface="Times New Roman" panose="02020603050405020304" pitchFamily="18" charset="0"/>
              </a:rPr>
              <a:t>Недоліки</a:t>
            </a:r>
            <a:br>
              <a:rPr lang="ru-RU" sz="3600" dirty="0">
                <a:solidFill>
                  <a:schemeClr val="tx2"/>
                </a:solidFill>
                <a:latin typeface="Segoe Print" panose="02000600000000000000" pitchFamily="2" charset="0"/>
                <a:cs typeface="Times New Roman" panose="02020603050405020304" pitchFamily="18" charset="0"/>
              </a:rPr>
            </a:br>
            <a:endParaRPr lang="ru-RU" sz="3600" dirty="0">
              <a:solidFill>
                <a:schemeClr val="tx2"/>
              </a:solidFill>
              <a:latin typeface="Segoe Print" panose="02000600000000000000" pitchFamily="2"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7653952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7496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545473"/>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ru-RU" sz="2800" b="1" i="1" dirty="0" err="1">
                <a:solidFill>
                  <a:srgbClr val="324463"/>
                </a:solidFill>
                <a:latin typeface="Arial" panose="020B0604020202020204" pitchFamily="34" charset="0"/>
                <a:ea typeface="Calibri" panose="020F0502020204030204" pitchFamily="34" charset="0"/>
              </a:rPr>
              <a:t>Чотири</a:t>
            </a:r>
            <a:r>
              <a:rPr lang="ru-RU" sz="2800" b="1" i="1" dirty="0">
                <a:solidFill>
                  <a:srgbClr val="324463"/>
                </a:solidFill>
                <a:effectLst/>
                <a:latin typeface="Arial" panose="020B0604020202020204" pitchFamily="34" charset="0"/>
                <a:ea typeface="Calibri" panose="020F0502020204030204" pitchFamily="34" charset="0"/>
              </a:rPr>
              <a:t> </a:t>
            </a:r>
            <a:r>
              <a:rPr lang="ru-RU" sz="2800" b="1" i="1" dirty="0" err="1">
                <a:solidFill>
                  <a:srgbClr val="324463"/>
                </a:solidFill>
                <a:effectLst/>
                <a:latin typeface="Arial" panose="020B0604020202020204" pitchFamily="34" charset="0"/>
                <a:ea typeface="Calibri" panose="020F0502020204030204" pitchFamily="34" charset="0"/>
              </a:rPr>
              <a:t>основних</a:t>
            </a:r>
            <a:r>
              <a:rPr lang="ru-RU" sz="2800" b="1" i="1" dirty="0">
                <a:solidFill>
                  <a:srgbClr val="324463"/>
                </a:solidFill>
                <a:effectLst/>
                <a:latin typeface="Arial" panose="020B0604020202020204" pitchFamily="34" charset="0"/>
                <a:ea typeface="Calibri" panose="020F0502020204030204" pitchFamily="34" charset="0"/>
              </a:rPr>
              <a:t> причини, </a:t>
            </a:r>
            <a:r>
              <a:rPr lang="ru-RU" sz="2800" b="1" i="1" dirty="0" err="1">
                <a:solidFill>
                  <a:srgbClr val="324463"/>
                </a:solidFill>
                <a:effectLst/>
                <a:latin typeface="Arial" panose="020B0604020202020204" pitchFamily="34" charset="0"/>
                <a:ea typeface="Calibri" panose="020F0502020204030204" pitchFamily="34" charset="0"/>
              </a:rPr>
              <a:t>чому</a:t>
            </a:r>
            <a:r>
              <a:rPr lang="ru-RU" sz="2800" b="1" i="1" dirty="0">
                <a:solidFill>
                  <a:srgbClr val="324463"/>
                </a:solidFill>
                <a:effectLst/>
                <a:latin typeface="Arial" panose="020B0604020202020204" pitchFamily="34" charset="0"/>
                <a:ea typeface="Calibri" panose="020F0502020204030204" pitchFamily="34" charset="0"/>
              </a:rPr>
              <a:t> </a:t>
            </a:r>
            <a:r>
              <a:rPr lang="ru-RU" sz="2800" b="1" i="1" dirty="0" err="1">
                <a:solidFill>
                  <a:srgbClr val="324463"/>
                </a:solidFill>
                <a:effectLst/>
                <a:latin typeface="Arial" panose="020B0604020202020204" pitchFamily="34" charset="0"/>
                <a:ea typeface="Calibri" panose="020F0502020204030204" pitchFamily="34" charset="0"/>
              </a:rPr>
              <a:t>більше</a:t>
            </a:r>
            <a:r>
              <a:rPr lang="ru-RU" sz="2800" b="1" i="1" dirty="0">
                <a:solidFill>
                  <a:srgbClr val="324463"/>
                </a:solidFill>
                <a:effectLst/>
                <a:latin typeface="Arial" panose="020B0604020202020204" pitchFamily="34" charset="0"/>
                <a:ea typeface="Calibri" panose="020F0502020204030204" pitchFamily="34" charset="0"/>
              </a:rPr>
              <a:t> негативу </a:t>
            </a:r>
            <a:r>
              <a:rPr lang="ru-RU" sz="2800" b="1" i="1" dirty="0" err="1">
                <a:solidFill>
                  <a:srgbClr val="324463"/>
                </a:solidFill>
                <a:effectLst/>
                <a:latin typeface="Arial" panose="020B0604020202020204" pitchFamily="34" charset="0"/>
                <a:ea typeface="Calibri" panose="020F0502020204030204" pitchFamily="34" charset="0"/>
              </a:rPr>
              <a:t>від</a:t>
            </a:r>
            <a:r>
              <a:rPr lang="ru-RU" sz="2800" b="1" i="1" dirty="0">
                <a:solidFill>
                  <a:srgbClr val="324463"/>
                </a:solidFill>
                <a:effectLst/>
                <a:latin typeface="Arial" panose="020B0604020202020204" pitchFamily="34" charset="0"/>
                <a:ea typeface="Calibri" panose="020F0502020204030204" pitchFamily="34" charset="0"/>
              </a:rPr>
              <a:t> таких реформ:</a:t>
            </a:r>
            <a:endParaRPr lang="ru-RU" sz="6000" b="1" i="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8423872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4425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43408"/>
            <a:ext cx="9144000"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95536" y="2420888"/>
            <a:ext cx="8229600" cy="1143000"/>
          </a:xfrm>
        </p:spPr>
        <p:txBody>
          <a:bodyPr/>
          <a:lstStyle/>
          <a:p>
            <a:r>
              <a:rPr lang="uk-UA" dirty="0">
                <a:solidFill>
                  <a:schemeClr val="tx2"/>
                </a:solidFill>
                <a:latin typeface="Segoe Print" panose="02000600000000000000" pitchFamily="2" charset="0"/>
              </a:rPr>
              <a:t>Успіхів!</a:t>
            </a:r>
            <a:endParaRPr lang="ru-RU" dirty="0">
              <a:solidFill>
                <a:schemeClr val="tx2"/>
              </a:solidFill>
              <a:latin typeface="Segoe Print" panose="02000600000000000000" pitchFamily="2" charset="0"/>
            </a:endParaRPr>
          </a:p>
        </p:txBody>
      </p:sp>
    </p:spTree>
    <p:extLst>
      <p:ext uri="{BB962C8B-B14F-4D97-AF65-F5344CB8AC3E}">
        <p14:creationId xmlns:p14="http://schemas.microsoft.com/office/powerpoint/2010/main" val="3929747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sz="4400" b="1" dirty="0">
                <a:solidFill>
                  <a:schemeClr val="tx2"/>
                </a:solidFill>
                <a:latin typeface="Segoe Print" panose="02000600000000000000" pitchFamily="2" charset="0"/>
              </a:rPr>
              <a:t>НОВА УКРАЇНСЬКА ШКОЛА</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268277035"/>
              </p:ext>
            </p:extLst>
          </p:nvPr>
        </p:nvGraphicFramePr>
        <p:xfrm>
          <a:off x="395536" y="476672"/>
          <a:ext cx="8568952"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674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Desktop\шаблони\Screenshot_118.png"/>
          <p:cNvPicPr>
            <a:picLocks noChangeAspect="1" noChangeArrowheads="1"/>
          </p:cNvPicPr>
          <p:nvPr/>
        </p:nvPicPr>
        <p:blipFill rotWithShape="1">
          <a:blip r:embed="rId2">
            <a:extLst>
              <a:ext uri="{28A0092B-C50C-407E-A947-70E740481C1C}">
                <a14:useLocalDpi xmlns:a14="http://schemas.microsoft.com/office/drawing/2010/main" val="0"/>
              </a:ext>
            </a:extLst>
          </a:blip>
          <a:srcRect t="1986"/>
          <a:stretch/>
        </p:blipFill>
        <p:spPr bwMode="auto">
          <a:xfrm>
            <a:off x="-10077" y="0"/>
            <a:ext cx="9102444"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ru-RU" sz="3600" b="1" dirty="0">
                <a:solidFill>
                  <a:schemeClr val="tx2"/>
                </a:solidFill>
                <a:latin typeface="Segoe Print" panose="02000600000000000000" pitchFamily="2" charset="0"/>
              </a:rPr>
              <a:t>Що </a:t>
            </a:r>
            <a:r>
              <a:rPr lang="ru-RU" sz="3600" b="1" dirty="0" err="1">
                <a:solidFill>
                  <a:schemeClr val="tx2"/>
                </a:solidFill>
                <a:latin typeface="Segoe Print" panose="02000600000000000000" pitchFamily="2" charset="0"/>
              </a:rPr>
              <a:t>змінилося</a:t>
            </a:r>
            <a:r>
              <a:rPr lang="ru-RU" sz="3600" b="1" dirty="0">
                <a:solidFill>
                  <a:schemeClr val="tx2"/>
                </a:solidFill>
                <a:latin typeface="Segoe Print" panose="02000600000000000000" pitchFamily="2" charset="0"/>
              </a:rPr>
              <a:t> для учнів?</a:t>
            </a:r>
            <a:br>
              <a:rPr lang="ru-RU" dirty="0">
                <a:solidFill>
                  <a:schemeClr val="tx2"/>
                </a:solidFill>
                <a:latin typeface="Segoe Print" panose="02000600000000000000" pitchFamily="2" charset="0"/>
              </a:rPr>
            </a:br>
            <a:endParaRPr lang="ru-RU" dirty="0">
              <a:solidFill>
                <a:schemeClr val="tx2"/>
              </a:solidFill>
              <a:latin typeface="Segoe Print" panose="02000600000000000000" pitchFamily="2"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152306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9850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dirty="0">
                <a:solidFill>
                  <a:schemeClr val="tx2"/>
                </a:solidFill>
                <a:latin typeface="Segoe Print" panose="02000600000000000000" pitchFamily="2" charset="0"/>
              </a:rPr>
              <a:t>Що </a:t>
            </a:r>
            <a:r>
              <a:rPr lang="ru-RU" dirty="0" err="1">
                <a:solidFill>
                  <a:schemeClr val="tx2"/>
                </a:solidFill>
                <a:latin typeface="Segoe Print" panose="02000600000000000000" pitchFamily="2" charset="0"/>
              </a:rPr>
              <a:t>змінилося</a:t>
            </a:r>
            <a:r>
              <a:rPr lang="ru-RU" dirty="0">
                <a:solidFill>
                  <a:schemeClr val="tx2"/>
                </a:solidFill>
                <a:latin typeface="Segoe Print" panose="02000600000000000000" pitchFamily="2" charset="0"/>
              </a:rPr>
              <a:t> для учнів?</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716142219"/>
              </p:ext>
            </p:extLst>
          </p:nvPr>
        </p:nvGraphicFramePr>
        <p:xfrm>
          <a:off x="107504" y="1700808"/>
          <a:ext cx="8579296" cy="4641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7900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0"/>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dirty="0">
                <a:solidFill>
                  <a:schemeClr val="tx2"/>
                </a:solidFill>
                <a:latin typeface="Segoe Print" panose="02000600000000000000" pitchFamily="2" charset="0"/>
              </a:rPr>
              <a:t>Що </a:t>
            </a:r>
            <a:r>
              <a:rPr lang="ru-RU" dirty="0" err="1">
                <a:solidFill>
                  <a:schemeClr val="tx2"/>
                </a:solidFill>
                <a:latin typeface="Segoe Print" panose="02000600000000000000" pitchFamily="2" charset="0"/>
              </a:rPr>
              <a:t>змінилося</a:t>
            </a:r>
            <a:r>
              <a:rPr lang="ru-RU" dirty="0">
                <a:solidFill>
                  <a:schemeClr val="tx2"/>
                </a:solidFill>
                <a:latin typeface="Segoe Print" panose="02000600000000000000" pitchFamily="2" charset="0"/>
              </a:rPr>
              <a:t> для учнів?</a:t>
            </a:r>
            <a:br>
              <a:rPr lang="ru-RU" dirty="0">
                <a:solidFill>
                  <a:schemeClr val="tx2"/>
                </a:solidFill>
              </a:rPr>
            </a:br>
            <a:endParaRPr lang="ru-RU" dirty="0">
              <a:solidFill>
                <a:schemeClr val="tx2"/>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731222757"/>
              </p:ext>
            </p:extLst>
          </p:nvPr>
        </p:nvGraphicFramePr>
        <p:xfrm>
          <a:off x="467544" y="764704"/>
          <a:ext cx="8496944"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735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539552" y="274638"/>
            <a:ext cx="8147248" cy="1786210"/>
          </a:xfrm>
        </p:spPr>
        <p:txBody>
          <a:bodyPr>
            <a:noAutofit/>
          </a:bodyPr>
          <a:lstStyle/>
          <a:p>
            <a:r>
              <a:rPr lang="ru-RU" sz="2000" dirty="0"/>
              <a:t>Список компетентностей, </a:t>
            </a:r>
            <a:r>
              <a:rPr lang="ru-RU" sz="2000" dirty="0" err="1"/>
              <a:t>яких</a:t>
            </a:r>
            <a:r>
              <a:rPr lang="ru-RU" sz="2000" dirty="0"/>
              <a:t> </a:t>
            </a:r>
            <a:r>
              <a:rPr lang="ru-RU" sz="2000" dirty="0" err="1"/>
              <a:t>набувають</a:t>
            </a:r>
            <a:r>
              <a:rPr lang="ru-RU" sz="2000" dirty="0"/>
              <a:t> учні, </a:t>
            </a:r>
            <a:r>
              <a:rPr lang="ru-RU" sz="2000" dirty="0" err="1"/>
              <a:t>які</a:t>
            </a:r>
            <a:r>
              <a:rPr lang="ru-RU" sz="2000" dirty="0"/>
              <a:t> закріплено законом «Про освіту». Він створювався з урахуванням «</a:t>
            </a:r>
            <a:r>
              <a:rPr lang="ru-RU" sz="2000" dirty="0">
                <a:hlinkClick r:id="rId3"/>
              </a:rPr>
              <a:t>Рекомендації Європейського Парламенту та Ради Європи щодо формування ключових компетентностей освіти впродовж життя</a:t>
            </a:r>
            <a:r>
              <a:rPr lang="ru-RU" sz="2000" dirty="0"/>
              <a:t>» (від 18.12.2006 р.):</a:t>
            </a:r>
            <a:br>
              <a:rPr lang="ru-RU" sz="2000" dirty="0"/>
            </a:br>
            <a:endParaRPr lang="ru-RU" sz="20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545449133"/>
              </p:ext>
            </p:extLst>
          </p:nvPr>
        </p:nvGraphicFramePr>
        <p:xfrm>
          <a:off x="251520" y="1556792"/>
          <a:ext cx="8784976"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4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04" y="5733256"/>
            <a:ext cx="2009800" cy="105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1568" y="5586092"/>
            <a:ext cx="1889638" cy="1210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506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0"/>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868936375"/>
              </p:ext>
            </p:extLst>
          </p:nvPr>
        </p:nvGraphicFramePr>
        <p:xfrm>
          <a:off x="251520" y="188640"/>
          <a:ext cx="8435280" cy="5937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950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171400"/>
            <a:ext cx="9107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sz="3100" dirty="0">
                <a:solidFill>
                  <a:schemeClr val="tx2"/>
                </a:solidFill>
                <a:latin typeface="Segoe Print" panose="02000600000000000000" pitchFamily="2" charset="0"/>
              </a:rPr>
              <a:t>Спільними для всіх компетентностей є так звані наскрізні вміння</a:t>
            </a:r>
            <a:r>
              <a:rPr lang="ru-RU" dirty="0"/>
              <a:t>:</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0974479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78628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1398</Words>
  <Application>Microsoft Office PowerPoint</Application>
  <PresentationFormat>Екран (4:3)</PresentationFormat>
  <Paragraphs>85</Paragraphs>
  <Slides>23</Slides>
  <Notes>1</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23</vt:i4>
      </vt:variant>
    </vt:vector>
  </HeadingPairs>
  <TitlesOfParts>
    <vt:vector size="30" baseType="lpstr">
      <vt:lpstr>Arial</vt:lpstr>
      <vt:lpstr>Calibri</vt:lpstr>
      <vt:lpstr>Segoe Print</vt:lpstr>
      <vt:lpstr>Symbol</vt:lpstr>
      <vt:lpstr>Times New Roman</vt:lpstr>
      <vt:lpstr>Wingdings</vt:lpstr>
      <vt:lpstr>Тема Office</vt:lpstr>
      <vt:lpstr>НОВА УКРАЇНСЬКА ШКОЛА </vt:lpstr>
      <vt:lpstr>НОВА УКРАЇНСЬКА ШКОЛА </vt:lpstr>
      <vt:lpstr>НОВА УКРАЇНСЬКА ШКОЛА</vt:lpstr>
      <vt:lpstr>Що змінилося для учнів? </vt:lpstr>
      <vt:lpstr>Що змінилося для учнів? </vt:lpstr>
      <vt:lpstr>Що змінилося для учнів? </vt:lpstr>
      <vt:lpstr>Список компетентностей, яких набувають учні, які закріплено законом «Про освіту». Він створювався з урахуванням «Рекомендації Європейського Парламенту та Ради Європи щодо формування ключових компетентностей освіти впродовж життя» (від 18.12.2006 р.): </vt:lpstr>
      <vt:lpstr>Презентація PowerPoint</vt:lpstr>
      <vt:lpstr>Спільними для всіх компетентностей є так звані наскрізні вміння:</vt:lpstr>
      <vt:lpstr>Що змінилося для учнів?</vt:lpstr>
      <vt:lpstr>Що змінилося для учнів? Недоліки</vt:lpstr>
      <vt:lpstr>Що змінилося для учнів з ООП? </vt:lpstr>
      <vt:lpstr>Зміни в освіті внаслідок повномасштабного вторгнення рф</vt:lpstr>
      <vt:lpstr>Зміни в освіті внаслідок повномасштабного вторгнення рф</vt:lpstr>
      <vt:lpstr>Що змінилося для вчителів? </vt:lpstr>
      <vt:lpstr>Цю свободу дає новий закон «Про освіту». </vt:lpstr>
      <vt:lpstr>Типові навчальні програми</vt:lpstr>
      <vt:lpstr>Учитель отримав свободу навчати</vt:lpstr>
      <vt:lpstr>Що змінилося для вчителів? Недоліки</vt:lpstr>
      <vt:lpstr>Що змінилося для батьків? Переваги</vt:lpstr>
      <vt:lpstr>Що змінилося для батьків? Недоліки </vt:lpstr>
      <vt:lpstr>Чотири основних причини, чому більше негативу від таких реформ:</vt:lpstr>
      <vt:lpstr>Успіхів!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НОВА УКРАЇНСЬКА ШКОЛА</dc:title>
  <dc:creator>Admin</dc:creator>
  <cp:lastModifiedBy>Ярослав Бігус</cp:lastModifiedBy>
  <cp:revision>38</cp:revision>
  <dcterms:created xsi:type="dcterms:W3CDTF">2022-08-18T13:30:43Z</dcterms:created>
  <dcterms:modified xsi:type="dcterms:W3CDTF">2024-03-17T16:07:39Z</dcterms:modified>
</cp:coreProperties>
</file>