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7A2D-5F72-447C-B963-1EB6374F893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C44C-B391-497F-9B4B-7CB7C9E37F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664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57A2D-5F72-447C-B963-1EB6374F893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AC44C-B391-497F-9B4B-7CB7C9E37F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807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68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39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05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45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4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5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3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5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5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3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2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42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376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2024-04-02T05:58:22Z</dcterms:created>
  <dcterms:modified xsi:type="dcterms:W3CDTF">2024-04-02T05:58:22Z</dcterms:modified>
</cp:coreProperties>
</file>